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397" r:id="rId3"/>
    <p:sldId id="396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2" r:id="rId17"/>
    <p:sldId id="410" r:id="rId18"/>
    <p:sldId id="411" r:id="rId19"/>
    <p:sldId id="413" r:id="rId20"/>
    <p:sldId id="418" r:id="rId21"/>
    <p:sldId id="414" r:id="rId22"/>
    <p:sldId id="415" r:id="rId23"/>
    <p:sldId id="416" r:id="rId24"/>
    <p:sldId id="417" r:id="rId25"/>
    <p:sldId id="419" r:id="rId26"/>
    <p:sldId id="420" r:id="rId27"/>
    <p:sldId id="421" r:id="rId28"/>
    <p:sldId id="422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2" r:id="rId39"/>
    <p:sldId id="433" r:id="rId40"/>
    <p:sldId id="434" r:id="rId41"/>
    <p:sldId id="435" r:id="rId42"/>
    <p:sldId id="436" r:id="rId43"/>
    <p:sldId id="437" r:id="rId44"/>
    <p:sldId id="438" r:id="rId45"/>
    <p:sldId id="439" r:id="rId46"/>
    <p:sldId id="441" r:id="rId47"/>
    <p:sldId id="440" r:id="rId48"/>
    <p:sldId id="442" r:id="rId49"/>
    <p:sldId id="443" r:id="rId50"/>
    <p:sldId id="444" r:id="rId51"/>
    <p:sldId id="445" r:id="rId52"/>
    <p:sldId id="446" r:id="rId53"/>
    <p:sldId id="447" r:id="rId54"/>
    <p:sldId id="448" r:id="rId55"/>
    <p:sldId id="449" r:id="rId56"/>
    <p:sldId id="451" r:id="rId57"/>
    <p:sldId id="450" r:id="rId58"/>
    <p:sldId id="452" r:id="rId59"/>
    <p:sldId id="453" r:id="rId60"/>
    <p:sldId id="454" r:id="rId61"/>
    <p:sldId id="455" r:id="rId62"/>
    <p:sldId id="456" r:id="rId63"/>
    <p:sldId id="457" r:id="rId64"/>
    <p:sldId id="458" r:id="rId65"/>
    <p:sldId id="459" r:id="rId66"/>
    <p:sldId id="460" r:id="rId6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62" d="100"/>
          <a:sy n="162" d="100"/>
        </p:scale>
        <p:origin x="100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20:23:47.5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1 279 24575,'11'-81'0,"-12"52"0,0 21 0,0 1 0,1-1 0,0 0 0,1 0 0,0 1 0,0-1 0,3-11 0,-3 18 0,-1 0 0,1 0 0,0 0 0,-1 0 0,1 0 0,0 0 0,0 1 0,0-1 0,0 0 0,-1 0 0,1 1 0,0-1 0,0 0 0,0 1 0,1-1 0,-1 1 0,0-1 0,0 1 0,0 0 0,2-1 0,26-1 0,-16 1 0,459-63 0,-437 59 0,0 2 0,59 1 0,6 0 0,-19 1 0,0 3 0,118 19 0,-54-4 0,597 26 0,-449-39 0,-13 1 0,-178-5 0,459 7 0,-400-1 0,108 6 0,374-2 0,-406-12 0,2917 2 0,-3152 0 0,0 1 0,-1-1 0,1 0 0,-1 1 0,1-1 0,-1 1 0,1 0 0,-1-1 0,1 1 0,-1 0 0,1 0 0,-1 0 0,0 0 0,0 0 0,0 0 0,1 1 0,-1-1 0,0 0 0,0 0 0,-1 1 0,1-1 0,0 1 0,0-1 0,-1 1 0,1-1 0,-1 1 0,1-1 0,0 4 0,1 6 0,0 1 0,0 0 0,0 11 0,-2-14 0,6 35-190,2 0-1,1 0 1,20 52-1,-23-75-412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24575,'0'171'0,"11"-354"-1365,-11 168-5461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8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24575,'134'-1'0,"151"3"0,-268-1 0,-1 0 0,0 2 0,0 0 0,0 1 0,0 1 0,0 0 0,-1 1 0,0 0 0,0 2 0,-1 0 0,22 15 0,-31-19 0,-1 1 0,1-1 0,-1 1 0,0 0 0,-1 0 0,1 0 0,-1 0 0,5 11 0,13 48 0,-18-53 0,0 1 0,1-1 0,0 0 0,1 0 0,0-1 0,12 20 0,-11-22 0,1 0 0,0 0 0,1 0 0,-1-1 0,1 0 0,1-1 0,-1 0 0,1 0 0,0-1 0,0 0 0,1 0 0,0-1 0,-1-1 0,1 1 0,13 1 0,25 4 0,-1-2 0,57 0 0,98-7 0,-80-2 0,472 2 0,-682 0 0,0 3 0,0 5 0,-154 33 0,161-22 0,42-11 0,1 1 0,0 2 0,-69 31 0,103-39 0,-1 0 0,1 0 0,-1 0 0,1 1 0,0 0 0,1 0 0,-1 0 0,1 1 0,-1-1 0,1 1 0,1-1 0,-1 1 0,1 0 0,-1 0 0,-1 9 0,-3 8 0,2 1 0,-4 32 0,5-23 0,-2 3 0,4-17 0,-1 0 0,0 0 0,-2-1 0,-8 24 0,10-36 0,1-1 0,-1 0 0,0 0 0,-1 0 0,1 0 0,-1-1 0,1 0 0,-1 1 0,0-1 0,0 0 0,0-1 0,-1 1 0,1-1 0,-1 0 0,1 0 0,-6 1 0,-11 4 0,-1-2 0,-28 5 0,34-8 0,-85 16 0,-127 19 0,160-29 0,-95-2 0,133-6-1365,22 0-5461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3233 24575,'148'2'0,"170"-6"0,-72-5 0,-238 8 0,0 0 0,0-1 0,0 0 0,0 0 0,-1-1 0,1 0 0,-1 0 0,0-1 0,0 0 0,7-5 0,13-9 0,27-27 0,-30 25 0,91-84 0,-97 85 0,-1-1 0,0-1 0,25-41 0,-28 36 0,-1-1 0,-2 0 0,0 0 0,-2-1 0,9-41 0,-11 23 0,-1 1 0,-1-82 0,2-79 0,-5 164 0,0 10 0,-2 1 0,-2-1 0,-1 1 0,-1 0 0,-1 0 0,-2 0 0,-1 1 0,-17-40 0,-56-181 0,69 213 0,5 15 0,0-1 0,2 1 0,-4-35 0,5 6 0,-2 0 0,-17-69 0,11 79 0,3 14 0,2 0 0,1 0 0,-4-45 0,-1-79 0,-3-42 0,14 160 0,1-1 0,2 1 0,11-54 0,-8 70 0,1 1 0,0 0 0,1 0 0,1 1 0,0 0 0,18-21 0,-15 20 0,-6 9 0,2-1 0,-1 2 0,1-1 0,0 1 0,0 1 0,1-1 0,0 1 0,0 1 0,1 0 0,16-7 0,-10 5 0,0-1 0,23-17 0,-23 16 0,0 0 0,0 1 0,1 0 0,0 1 0,0 1 0,27-5 0,9-5 0,-2-1 0,141-38 0,26 17 0,29-5 0,-246 43 8,0 0-89,0 0 1,0 0-1,0-1 0,0 1 0,0 0 1,0-1-1,1 1 0,-1-1 0,0 1 0,0-1 1,-1 1-1,1-1 0,0 0 0,0 1 1,0-1-1,1-1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24575,'114'-1'0,"137"2"0,-182 3 0,109 19 0,-136-14 0,60 21 0,-85-24 0,0 1 0,-1 1 0,1 1 0,-1 0 0,29 23 0,-38-25 0,-1 0 0,1 1 0,-1 0 0,-1 1 0,1 0 0,-1-1 0,6 19 0,17 26 0,31 30 0,16 24 0,-63-88 0,0 2 0,-2-1 0,12 34 0,-16-35 0,4 32 0,-9-41 0,0 1 0,1-1 0,1 0 0,0 0 0,0 0 0,1 0 0,0-1 0,0 1 0,1-1 0,12 17 0,3-3 0,0-2 0,2 0 0,0-2 0,41 29 0,-49-39 0,1 0 0,1-1 0,0 0 0,0-2 0,0 0 0,1 0 0,-1-2 0,1 0 0,24 2 0,170 5 0,-171-9 0,1 2 0,45 11 0,-70-12 0,40 10 268,-40-8-595,1-1 1,-1-1-1,1 0 0,21 0 1,-28-3-6500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14 316 24575,'108'-4'0,"-95"2"0,0 0 0,0-1 0,-1-1 0,1 1 0,-1-2 0,15-7 0,-21 10 0,-1 0 0,1 0 0,0 0 0,12-1 0,-12 2 0,-1 0 0,1-1 0,0 1 0,-1-1 0,9-4 0,17-8 0,-25 12 0,1-1 0,-1 0 0,0 0 0,0 0 0,0-1 0,-1 0 0,10-7 0,-15 10 0,0 1 0,1-1 0,-1 1 0,0-1 0,0 1 0,0-1 0,0 1 0,0-1 0,0 1 0,0-1 0,0 1 0,0-1 0,0 1 0,0-1 0,0 0 0,0 1 0,0-1 0,0 1 0,0-1 0,0 1 0,-1-1 0,1 1 0,0-1 0,0 1 0,-1 0 0,1-1 0,0 1 0,-1-1 0,1 1 0,-1 0 0,1-1 0,0 1 0,-1 0 0,1-1 0,-1 1 0,1 0 0,-1 0 0,1-1 0,-1 1 0,0 0 0,-27-14 0,22 11 0,-93-42 0,-84-43 0,158 71 277,20 14-483,1 0 1,-1-1 0,0 2 0,0-1 0,0 0-1,0 1 1,-8-2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24575,'88'5'0,"125"21"0,-143-15 0,-68-11 0,0 1 0,0-1 0,0 1 0,0 0 0,0-1 0,0 1 0,-1 0 0,1 0 0,0 0 0,0 0 0,-1 1 0,1-1 0,-1 0 0,1 1 0,-1-1 0,0 1 0,1-1 0,-1 1 0,0 0 0,0 0 0,0-1 0,0 1 0,-1 0 0,1 0 0,0 0 0,-1 0 0,1 0 0,-1 0 0,0 0 0,1 0 0,-1 0 0,0 0 0,-1 2 0,1 9 0,-1 1 0,-1-1 0,-6 26 0,5-27 0,1 1 0,-33 182 0,25-26 0,4-80 0,1 44 0,-6 63 0,9-157 0,-9 57 0,5-49 0,4-37 0,2-6 0,0 0 0,-1-1 0,1 1 0,-1-1 0,0 1 0,0-1 0,-2 5 0,2-6 0,0-1 0,0 0 0,-1 0 0,1 1 0,0-1 0,0 0 0,-1 0 0,1 0 0,-1 0 0,1 0 0,-1 0 0,1-1 0,-1 1 0,1-1 0,-1 1 0,0-1 0,1 1 0,-1-1 0,-2 0 0,-12 2 0,0-1 0,-29-2 0,31 1 0,0-1 0,0 1 0,-1 1 0,-15 4 0,16-3-341,1-1 0,0 0-1,-18-1 1,21 0-6485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2985 24575,'64'1'0,"0"-4"0,0-2 0,-1-3 0,115-29 0,29-12 0,-17 5 0,-79 18 0,13-3 0,-106 23 0,0 0 0,0-1 0,0-2 0,26-15 0,14-15 0,-3-3 0,-1-2 0,-2-2 0,-2-2 0,-2-3 0,58-80 0,-1-17 0,-99 137 0,0 0 0,-1-1 0,0 1 0,0-1 0,5-24 0,5-64 0,-1 4 0,-3 31 0,-4 0 0,-1 0 0,-6-86 0,0 102 0,-3 6 0,-1 1 0,-15-63 0,1 8 0,12 56 0,-28-224 0,29 207 0,4 0 0,8-92 0,-6 140 0,0 1 0,1-1 0,0 1 0,6-17 0,-6 22 0,0 1 0,0-1 0,0 1 0,0 0 0,0 0 0,1 0 0,0 0 0,-1 0 0,1 0 0,0 1 0,1-1 0,-1 1 0,0 0 0,5-2 0,1 0 0,0 0 0,0 1 0,0 1 0,0-1 0,0 1 0,1 1 0,-1 0 0,1 0 0,13 1 0,12-1 0,67-10 0,-100 11 0,0-1 0,0 1 0,0-1 0,0 0 0,0 0 0,0 0 0,0 0 0,0 0 0,0-1 0,-1 1 0,1-1 0,-1 1 0,1-1 0,-1 1 0,1-1 0,-1 0 0,0 0 0,0 1 0,0-1 0,0 0 0,0 0 0,0 0 0,1-4 0,1-7 0,1 1 0,2-22 0,-6 31 0,4-21 0,16-145 0,-19 147 0,0 11 0,-1 1 0,1-1 0,1 0 0,3-14 0,-3 21 0,0 0 0,-1 0 0,1 0 0,1 0 0,-1 1 0,1-1 0,-1 1 0,1-1 0,0 1 0,0 0 0,0 0 0,1 0 0,-1 1 0,6-4 0,7-4 0,-11 6 0,1 0 0,-1 0 0,1 1 0,0 0 0,0 0 0,1 0 0,-1 1 0,0 0 0,1 0 0,-1 1 0,12-2 0,106 5 0,-278-13 0,33 2 0,119 8 0,1 1 0,-1 0 0,1 0 0,-1 0 0,1 0 0,-1 0 0,1 0 0,-1 1 0,1-1 0,0 0 0,-1 1 0,1-1 0,-1 1 0,1-1 0,0 1 0,0 0 0,-1 0 0,1 0 0,0-1 0,0 1 0,0 0 0,0 0 0,0 0 0,0 1 0,0-1 0,-1 2 0,1 0 0,0 1 0,0 0 0,0 0 0,0 0 0,1 0 0,-1 1 0,1-1 0,0 5 0,3 76 0,0-42 0,-3-1 0,-6 63 0,-10 74 0,7-100 0,5 0 0,5 84 0,1-50 0,-3-93 0,0-14 0,0 1 0,1-1 0,1 1 0,-1-1 0,2 8 0,-2-12 0,1-1 0,-1 0 0,0 0 0,1 1 0,0-1 0,-1 0 0,1 0 0,0 0 0,-1 0 0,1 0 0,0 0 0,0 0 0,0 0 0,0 0 0,0 0 0,0 0 0,0-1 0,0 1 0,0 0 0,0-1 0,1 1 0,-1-1 0,0 1 0,0-1 0,0 1 0,1-1 0,-1 0 0,0 0 0,1 0 0,1 0 0,224 10-1365,-208-10-5461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24575,'32'2'0,"0"1"0,-1 2 0,40 11 0,18 2 0,170 26 0,-258-44 0,1 1 0,-1-1 0,0 1 0,1 0 0,-1-1 0,0 1 0,0 0 0,0 0 0,0 0 0,0 0 0,0 0 0,0 0 0,0 0 0,0 0 0,0 1 0,-1-1 0,1 0 0,0 1 0,-1-1 0,1 0 0,-1 1 0,1-1 0,-1 0 0,0 1 0,0-1 0,0 1 0,0 1 0,0 48 0,0-37 0,-2 79 0,-7 127 0,5-130 0,-6 34 0,-10 110 0,20-219 0,-1 1 0,0 0 0,-1 0 0,0 0 0,-9 28 0,10-42 0,0-1 0,0 1 0,0 0 0,0-1 0,0 1 0,-1-1 0,1 0 0,-1 1 0,1-1 0,-1 0 0,0 0 0,1 0 0,-1 0 0,0 0 0,0 0 0,1-1 0,-1 1 0,0 0 0,0-1 0,0 0 0,0 1 0,0-1 0,-3 0 0,-8 1 0,0-1 0,-20-3 0,21 2 0,-83-8 254,-98-4-1873,184 13-5207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2191 24575,'135'1'0,"175"-4"0,-275 0 0,0-2 0,63-17 0,65-31 0,-138 45 0,-13 3 0,178-66 0,-156 56 0,0-2 0,-1-1 0,41-30 0,100-70 0,-13 9 0,-152 102 0,0-1 0,0 0 0,-1-1 0,0 0 0,-1 0 0,1-1 0,7-13 0,2-10 0,14-35 0,-14 30 0,-9 18 0,-1-1 0,-1 1 0,0-1 0,-2 0 0,3-34 0,-3-111 0,2-14 0,1 125 0,3 1 0,2 0 0,3 1 0,31-73 0,31-72 0,-32 46 0,-26 79 0,-14 51 0,4-34 0,-2 3 0,-6 52 0,0 0 0,-1-1 0,1 1 0,0 0 0,0-1 0,0 1 0,0 0 0,0 0 0,0 0 0,0 0 0,0 0 0,0 0 0,0 0 0,1 0 0,-1 0 0,0 1 0,1-1 0,-1 1 0,0-1 0,1 1 0,-1-1 0,3 0 0,41-6 0,-29 5 0,62-6 0,153 4 0,-161 5 0,-281-13 0,96 2 0,49 4 0,48 4 0,0 0 0,-22 1 0,39 1 0,0 1 0,0-1 0,0 0 0,0 1 0,-1-1 0,1 0 0,0 1 0,0-1 0,0 1 0,0 0 0,0-1 0,0 1 0,0 0 0,0 0 0,1 0 0,-1-1 0,0 1 0,0 0 0,1 0 0,-1 0 0,0 0 0,1 0 0,-1 0 0,1 1 0,-1-1 0,1 0 0,0 0 0,0 0 0,-1 0 0,1 0 0,0 1 0,0 0 0,-1 8 0,1-1 0,0 1 0,2 11 0,-1 1 0,-3 10 0,-12 55 0,8-56 0,1 1 0,0 31 0,5 371 0,0-432 0,1 0 0,-1 0 0,0 0 0,0 0 0,1 1 0,-1-1 0,1 0 0,0 0 0,-1 0 0,1-1 0,0 1 0,0 0 0,0 0 0,0 0 0,1-1 0,-1 1 0,0 0 0,1-1 0,-1 1 0,1-1 0,0 0 0,-1 0 0,1 1 0,0-1 0,0 0 0,0 0 0,0-1 0,0 1 0,0 0 0,0-1 0,0 1 0,3 0 0,8 0 0,0 1 0,0-2 0,0 0 0,17-2 0,-2 1 0,140 1-1365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24575,'34'2'0,"0"1"0,41 10 0,35 3 0,-34-7 0,-74-8 0,-1-1 0,0 1 0,1 0 0,-1-1 0,0 1 0,0 0 0,0 0 0,1 0 0,-1 0 0,0 0 0,0 0 0,-1 0 0,1 0 0,0 0 0,0 1 0,0-1 0,-1 0 0,1 0 0,-1 1 0,1-1 0,-1 1 0,1-1 0,-1 0 0,0 1 0,0-1 0,1 1 0,-1 1 0,0 48 0,-1-41 0,-17 184 0,3-46 0,-30 163 0,36-253 0,-1 84 0,6-69 0,4-71 0,-1-1 0,1 1 0,0-1 0,-1 0 0,1 1 0,-1-1 0,0 0 0,1 1 0,-1-1 0,0 0 0,0 0 0,0 0 0,0 0 0,0 1 0,0-1 0,0-1 0,0 1 0,0 0 0,0 0 0,-1 0 0,1 0 0,0-1 0,0 1 0,-1-1 0,1 1 0,-1-1 0,1 0 0,0 1 0,-1-1 0,-2 0 0,-6 1 0,0 0 0,0 0 0,-15-3 0,13 2 0,-183-13-1365,174 12-5461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1354 24575,'201'11'0,"-182"-11"0,74 2 0,92-11 0,-155 5 0,0-1 0,-1-1 0,0-1 0,0-2 0,0-1 0,-1-1 0,32-18 0,255-172 0,-252 160 0,-23 16 0,-1-2 0,-2-2 0,60-57 0,-25 8 0,118-165 0,-143 179 0,2 2 0,101-99 0,-127 140 0,1 2 0,1 0 0,44-24 0,-8 5 0,-57 35 0,84-50 0,-77 48 0,1 0 0,0 1 0,0 0 0,0 1 0,0 0 0,15-1 0,218-7 0,-242 11 0,27-1 0,-30 1 0,0 0 0,0 0 0,0 0 0,0 0 0,0 0 0,0 0 0,0 0 0,0 0 0,0 0 0,0 0 0,0-1 0,0 1 0,0 0 0,0 0 0,0 0 0,0 0 0,0 0 0,0 0 0,0 0 0,0 0 0,0 0 0,0 0 0,0 0 0,0 0 0,0 0 0,0 0 0,0 0 0,0 0 0,0 0 0,0 0 0,0-1 0,0 1 0,1 0 0,-1 0 0,0 0 0,0 0 0,0 0 0,0 0 0,0 0 0,0 0 0,0 0 0,0 0 0,0 0 0,0 0 0,0 0 0,0 0 0,-17-4 0,-12 0 0,-37 1 0,-2-1 0,28 0 0,-1 2 0,-62 4 0,102-2 0,0 1 0,-1-1 0,1 1 0,0-1 0,0 1 0,-1 0 0,1 0 0,0-1 0,0 1 0,0 0 0,0 0 0,0 0 0,0 0 0,0 0 0,0 0 0,0 0 0,1 1 0,-1-1 0,0 0 0,1 0 0,-1 1 0,1-1 0,-1 0 0,1 1 0,0-1 0,-1 2 0,-5 46 0,4-30 0,-17 77 0,-5 45 0,15-71 0,-4 51 0,8-37 0,-1 17 0,6-97 0,0 0 0,0-1 0,0 0 0,0 1 0,0-1 0,1 1 0,0-1 0,-1 0 0,3 6 0,-2-8 0,0 0 0,0 1 0,0-1 0,0 0 0,1 0 0,-1 0 0,0 0 0,1 0 0,-1-1 0,0 1 0,1 0 0,-1-1 0,1 1 0,-1-1 0,1 1 0,-1-1 0,1 0 0,-1 1 0,1-1 0,0 0 0,2 0 0,194 1 0,-96-3 0,84 2-1365,-176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24575,'87'11'0,"-77"-11"0,0 1 0,0 0 0,0 0 0,0 1 0,0 0 0,0 1 0,-1 0 0,18 8 0,-25-9 0,0 0 0,0 0 0,-1 0 0,1 1 0,-1-1 0,0 0 0,1 0 0,-1 1 0,0-1 0,0 1 0,-1-1 0,1 1 0,0 0 0,-1-1 0,0 1 0,0 0 0,1-1 0,-2 5 0,1 5 0,-1-1 0,-4 23 0,4-29 0,-1 0 0,0 0 0,0-1 0,0 1 0,0-1 0,-1 1 0,0-1 0,0 0 0,-6 6 0,-36 33 0,31-30 0,8-8 0,-1-1 0,0 1 0,1-1 0,-2-1 0,-8 5 0,5-4 0,62-2 0,-21 1 0,42 11 0,14 2 0,-77-14-1365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8:07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24575,'134'-1'0,"151"3"0,-268-1 0,-1 0 0,0 2 0,0 0 0,0 1 0,0 1 0,0 0 0,-1 1 0,0 0 0,0 2 0,-1 0 0,22 15 0,-31-19 0,-1 1 0,1-1 0,-1 1 0,0 0 0,-1 0 0,1 0 0,-1 0 0,5 11 0,13 48 0,-18-53 0,0 1 0,1-1 0,0 0 0,1 0 0,0-1 0,12 20 0,-11-22 0,1 0 0,0 0 0,1 0 0,-1-1 0,1 0 0,1-1 0,-1 0 0,1 0 0,0-1 0,0 0 0,1 0 0,0-1 0,-1-1 0,1 1 0,13 1 0,25 4 0,-1-2 0,57 0 0,98-7 0,-80-2 0,472 2 0,-682 0 0,0 3 0,0 5 0,-154 33 0,161-22 0,42-11 0,1 1 0,0 2 0,-69 31 0,103-39 0,-1 0 0,1 0 0,-1 0 0,1 1 0,0 0 0,1 0 0,-1 0 0,1 1 0,-1-1 0,1 1 0,1-1 0,-1 1 0,1 0 0,-1 0 0,-1 9 0,-3 8 0,2 1 0,-4 32 0,5-23 0,-2 3 0,4-17 0,-1 0 0,0 0 0,-2-1 0,-8 24 0,10-36 0,1-1 0,-1 0 0,0 0 0,-1 0 0,1 0 0,-1-1 0,1 0 0,-1 1 0,0-1 0,0 0 0,0-1 0,-1 1 0,1-1 0,-1 0 0,1 0 0,-6 1 0,-11 4 0,-1-2 0,-28 5 0,34-8 0,-85 16 0,-127 19 0,160-29 0,-95-2 0,133-6-1365,22 0-5461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8:05.29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8621 577 24575,'-11'-1'0,"0"-1"0,1 0 0,-1-1 0,1-1 0,-1 1 0,1-2 0,-17-9 0,-1 0 0,-7-2 0,3 1 0,0 1 0,-1 2 0,-55-14 0,-161-34 0,17 4 0,-11 16 0,-134 7 0,31 0 0,-45-1 0,-388-8 0,585 24 0,-347-30 0,79 36 0,194 9 0,-1042-47 0,-9 33 0,900 18 0,363 1 0,0 3 0,0 1 0,-96 25 0,67-6 0,-132 56 0,191-69 0,1 0 0,1 2 0,0 1 0,1 1 0,0 1 0,2 0 0,0 2 0,1 1 0,0 0 0,2 1 0,1 1 0,0 1 0,2 1 0,1 0 0,1 0 0,0 2 0,-12 39 0,14-36 0,-26 48 0,24-54 0,2 1 0,0 0 0,-7 28 0,5 3 0,2 0 0,-4 73 0,7 116 0,-4 162 0,12-384 0,0 0 0,6 31 0,-5-43 0,1-1 0,1 1 0,0-1 0,0 0 0,1 0 0,0 0 0,10 15 0,-4-8 0,2-1 0,19 21 0,-25-30 0,1 0 0,0-1 0,0 0 0,0 0 0,1 0 0,0-1 0,14 6 0,41 11 0,129 26 0,69-9 0,68 13 0,-32-4 0,-16-6 0,246 26 0,181-42 0,-280-5 0,2 21 0,137-19 0,-166-11 0,-77 1 0,-29-19 0,-43 1 0,-173 7 0,-18 1 0,-1-3 0,0-2 0,80-16 0,-18-8 0,324-76 0,-330 79 0,181-15 0,-127 21 0,185 0 0,-97 9 0,-143-2 0,25-2 0,81-7 0,-175 14 0,-5-1 0,0-1 0,55-21 0,-32 9 0,-44 14 0,0-1 0,-1-1 0,0-1 0,0-1 0,-1 0 0,0-1 0,-1-1 0,0-1 0,26-25 0,-22 14 0,0 0 0,-2-1 0,-1-1 0,0-1 0,22-49 0,44-114 0,-71 154 0,-2 0 0,-1-1 0,6-55 0,-6-33 0,-10-155 0,-1 232 0,1 38 0,-1 1 0,-1-1 0,1 1 0,-2 0 0,1 0 0,-1 0 0,0 0 0,-1 0 0,0 1 0,-8-12 0,-4-4 0,-1 2 0,-22-24 0,-5-4 0,40 46 0,0 0 0,0 0 0,0 0 0,-1 1 0,1 0 0,-1 0 0,0 0 0,0 1 0,-6-3 0,-51-16 0,41 15 0,-8-1-273,-1 0 0,1 3 0,-1 0 0,-56 1 0,43 3-6553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1:47.8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762 1 24575,'-1'3'0,"-1"0"0,1 0 0,0 1 0,0-1 0,0 0 0,0 1 0,0-1 0,1 1 0,0-1 0,0 1 0,0 5 0,-1 4 0,-39 752 0,34-531 0,-15 90 0,-1 81 0,5 34 0,1-46 0,-2 274 0,12-467 0,-19 340-385,5-109 120,10 121 666,6-147-152,1-24-249,-3 99 0,0 313 0,8-469 0,-2-314 0,12 1110 0,7-532 0,-16-326 0,8 256 0,-3-348 0,-9-162 0,-1-7 0,-8-14 0,-12-33 0,19 38 0,-18-36 0,-2 0 0,-1 2 0,-2 1 0,-58-70 0,-32-11 0,-9-11 0,100 103 0,2 0 0,-34-58 0,51 74 0,-8-8 0,14 22 0,0 0 0,0 0 0,0-1 0,0 1 0,0 0 0,0 0 0,0 0 0,0 0 0,0 0 0,0 0 0,0 0 0,0 0 0,0 0 0,0 0 0,0 0 0,-1-1 0,1 1 0,0 0 0,0 0 0,0 0 0,0 0 0,0 0 0,0 0 0,0 0 0,0 0 0,-1 0 0,1 0 0,0 0 0,0 0 0,0 0 0,0 0 0,0 0 0,0 0 0,0 0 0,0 0 0,-1 0 0,1 0 0,0 0 0,0 0 0,0 0 0,0 0 0,0 0 0,0 1 0,0-1 0,0 0 0,0 0 0,0 0 0,0 0 0,-1 0 0,1 0 0,0 0 0,0 0 0,0 8 0,4 9 0,1-1 0,1 1 0,1-1 0,0 0 0,16 25 0,-11-20 0,139 217 0,-119-190 0,-16-26 0,1-1 0,1 0 0,1-2 0,24 21 0,10 7 0,-34-29 0,-16-15 0,1 1 0,0-1 0,-1 1 0,0-1 0,1 1 0,-2 0 0,1 0 0,0 0 0,-1 1 0,3 5 0,-4-5 0,1 0 0,0 0 0,0 0 0,0-1 0,1 1 0,-1 0 0,1-1 0,0 0 0,1 0 0,-1 0 0,6 5 0,-7-7 0,0-1 0,0 1 0,0-1 0,1 0 0,-1 0 0,0 0 0,1-1 0,-1 1 0,0 0 0,1-1 0,-1 0 0,1 1 0,-1-1 0,0 0 0,1 0 0,-1-1 0,1 1 0,-1 0 0,1-1 0,-1 1 0,0-1 0,1 0 0,-1 0 0,0 0 0,4-2 0,9-6 0,0 0 0,-1-1 0,0 0 0,-1-1 0,16-17 0,53-68 0,-70 78 0,0 0 0,-2 0 0,11-24 0,3-8 0,-17 39 49,0 0 0,1 1 0,0-1-1,1 2 1,0-1 0,15-12 0,64-42-1745,-88 64 1685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1:51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0 24575,'-2'31'0,"-2"1"0,-1-1 0,-1-1 0,-13 38 0,3-13 0,-12 33 0,-5 23 0,-23 220 0,25-182 0,0 0 0,-4 15 0,3-21 0,4 11 0,-12 78 0,32-161 0,0 96 0,8-106 0,-1 0 0,2 0 0,4 0 0,14 73 0,-1-56 0,52 137 0,-4-14 0,-6-16 0,28 11 0,-72-167 0,1-1 0,2 0 0,1-2 0,35 37 0,144 121 0,-161-153 0,2-2 0,2-2 0,68 33 0,170 49 0,8-23 0,-250-76 0,503 112 0,8-35 0,-342-57 0,321 14 0,-1-42 0,-291-4 0,12 3 0,270-4 0,0-31 0,-504 33 0,683-52 0,-514 55 0,162-2 0,-341 0 0,0-1 0,0 0 0,1 1 0,-1-1 0,0-1 0,0 1 0,0-1 0,5-2 0,-8 4 0,-1-1 0,1 1 0,0-1 0,-1 1 0,1-1 0,0 1 0,-1-1 0,1 0 0,0 1 0,-1-1 0,1 0 0,-1 1 0,1-1 0,-1 0 0,0 0 0,1 0 0,-1 1 0,0-1 0,1 0 0,-1 0 0,0 0 0,0 0 0,0 1 0,0-1 0,0 0 0,0 0 0,0 0 0,0 0 0,0 0 0,0 0 0,0 1 0,-1-1 0,1 0 0,0 0 0,-1 0 0,1 1 0,0-1 0,-1 0 0,1 0 0,-1 1 0,1-1 0,-1 0 0,1 1 0,-1-1 0,0 0 0,1 1 0,-1-1 0,0 1 0,-1-1 0,-18-17 0,0 1 0,-45-26 0,-52-23 0,101 58 0,-30-17 0,-4-2 0,-60-24 0,90 46 0,20 5 0,0 0 0,0 0 0,-1 0 0,1 0 0,0 0 0,0 0 0,0 0 0,0 0 0,0 0 0,0 1 0,-1-1 0,1 0 0,0 0 0,0 0 0,0 0 0,0 0 0,0 0 0,0 0 0,0 0 0,0 0 0,0 1 0,0-1 0,0 0 0,-1 0 0,1 0 0,0 0 0,0 0 0,0 0 0,0 1 0,0-1 0,0 0 0,0 0 0,0 0 0,0 0 0,0 0 0,0 0 0,0 1 0,0-1 0,0 0 0,0 0 0,0 0 0,1 0 0,-1 0 0,0 0 0,0 1 0,0-1 0,0 0 0,0 0 0,0 0 0,0 0 0,0 0 0,0 0 0,0 0 0,1 0 0,-1 0 0,0 1 0,0-1 0,26 25 0,154 124 0,-170-142 0,0 0 0,0 0 0,20 9 0,17 10 0,-7 1 0,-22-17 0,-2 1 0,1 1 0,14 14 0,-30-25 0,0 0 0,-1 0 0,1 0 0,0 0 0,0 0 0,-1 1 0,1-1 0,-1 0 0,1 0 0,-1 0 0,0 1 0,1-1 0,-1 0 0,0 0 0,0 1 0,0-1 0,0 0 0,0 1 0,0-1 0,0 0 0,0 0 0,0 1 0,-1-1 0,1 0 0,-1 0 0,1 1 0,-1-1 0,1 0 0,-1 0 0,1 0 0,-1 0 0,-2 2 0,-2 4 0,0-1 0,-1 0 0,-13 11 0,14-13 0,-55 49 0,3 2 0,1 2 0,4 3 0,-58 85 0,105-138 139,5-5-240,-1-1 1,0 1 0,0-1 0,0 1-1,0-1 1,0 0 0,0 1 0,0-1-1,0 0 1,-1 0 0,1 0 0,0 0-1,-1 0 1,-2 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1:55.3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4370 24575,'894'10'-197,"-758"-9"-136,723-4-520,0-33 699,160-20 1264,-622 52-1235,293-9-10,469 9-161,-645 11 187,387 6 252,-666-7 332,342-34-1,-220-29-474,-263 35 0,155-57 0,-215 66 0,-1-2 0,0-2 0,-2-1 0,0-1 0,-1-2 0,-1-1 0,0-1 0,-2-1 0,24-28 0,-24 21 0,-1 0 0,-1-2 0,-2-1 0,-2 0 0,0-2 0,26-68 0,-27 46 0,-2 0 0,-4-2 0,9-71 0,-13 33 0,-3-120 0,12-364 0,-21 206 0,-29 4 0,15 197 0,-42-396 0,41 331 0,6 63 0,-13-238 0,24 413 0,0-2 0,0 0 0,0 1 0,0-1 0,0 0 0,1 0 0,1-7 0,-1 11 0,-1-1 0,0 0 0,1 1 0,-1-1 0,1 0 0,-1 1 0,1-1 0,0 0 0,-1 1 0,1-1 0,-1 1 0,1-1 0,0 1 0,-1 0 0,1-1 0,0 1 0,0 0 0,-1-1 0,1 1 0,0 0 0,0 0 0,0-1 0,-1 1 0,1 0 0,0 0 0,0 0 0,0 0 0,-1 0 0,1 0 0,0 1 0,0-1 0,0 0 0,-1 0 0,1 0 0,0 1 0,0-1 0,-1 1 0,2 0 0,34 14 0,-1 2 0,-1 2 0,38 27 0,26 27 0,-14-10 0,8-2 0,72 52 0,-285-193 0,-22-15 0,34 8 0,-50-7 0,113 68 0,42 24 0,0 0 0,0 0 0,0 0 0,-1 0 0,1 1 0,0 0 0,-1 0 0,1 0 0,-1 0 0,1 1 0,-1-1 0,1 1 0,-1 0 0,1 1 0,-1-1 0,1 1 0,-1 0 0,1 0 0,0 0 0,-1 1 0,1-1 0,0 1 0,0 0 0,0 0 0,0 1 0,0-1 0,-5 5 0,-36 22 0,27-20 0,2 2 0,-22 17 0,-278 279 0,311-302 0,-93 87 0,17-17 0,71-66 0,-1-1 0,-20 14 0,-9 6 0,26-13-1365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1:5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1070 10265 24575,'-10'-1204'0,"-5"935"0,2 146 0,-21-142 0,-1 96 0,7 35 0,-19-229 0,38-108 0,7 249 0,0-180 0,0-71 0,-23 170 0,2 49 0,14-575 0,12 512 0,-3-1584 0,-28 1509 0,0 11 0,30-89 0,-3-187 0,-4 493 0,-1-157 0,5 285 0,-8-42 0,2 22 0,7 55 0,0 1 0,0 0 0,0-1 0,0 1 0,0 0 0,0-1 0,0 1 0,0-1 0,0 1 0,0 0 0,0-1 0,0 1 0,0 0 0,0-1 0,1 1 0,-1 0 0,0-1 0,0 1 0,0 0 0,0-1 0,1 1 0,-1 0 0,0 0 0,0-1 0,1 1 0,-1 0 0,0 0 0,1 0 0,-1-1 0,1 1 0,13 0 0,17 11 0,-27-9 0,14 4 0,0 2 0,-1 0 0,1 1 0,-2 1 0,1 1 0,-2 0 0,1 1 0,16 17 0,-11-6 0,2-1 0,0-1 0,2-1 0,30 20 0,-40-29 0,0 1 0,22 23 0,-1-1 0,143 99 0,-6-5 0,-160-113 0,-23-16 0,-25-16 0,22 8 0,-11-6 0,-30-24 0,-172-133 0,93 88 0,-35-45 0,137 104 0,21 16 0,0 1 0,0 0 0,-1 1 0,0 0 0,-15-7 0,24 13 0,-1 0 0,0 0 0,0 0 0,0 1 0,0-1 0,-1 1 0,1 0 0,0-1 0,0 1 0,0 1 0,0-1 0,0 0 0,0 1 0,0-1 0,0 1 0,0 0 0,0 0 0,0 0 0,0 1 0,0-1 0,1 1 0,-1-1 0,0 1 0,1 0 0,0 0 0,-5 4 0,-11 14 0,-31 44 0,1 0 0,-67 56 0,67-72 0,-73 94 0,-78 144 0,192-277 86,1 0-1,-1-1 0,-16 15 1,20-21-218,-1 1 1,0-1 0,1 1-1,-1-1 1,0 0 0,0 0 0,0-1-1,0 1 1,-1-1 0,1 0 0,0 0-1,-7 0 1,-8 0-6695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39:0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3799 713 24575,'-1'-7'0,"-1"1"0,0-1 0,0 1 0,0-1 0,-1 1 0,0 0 0,0 0 0,-1 0 0,1 1 0,-8-9 0,10 12 0,-30-38 0,-1 0 0,-61-57 0,78 84 0,-1 1 0,0 1 0,-1 0 0,-27-13 0,-78-28 0,82 37 0,-94-33 0,-245-52 0,244 69 0,-225-48 0,-5 26 0,286 47 0,-1 3 0,-127 13 0,130 3 0,1 4 0,-131 48 0,130-36 0,2 3 0,2 4 0,1 3 0,2 2 0,2 4 0,-120 103 0,172-133 0,-232 208 0,198-172 0,1 2 0,-67 96 0,104-130 0,0 1 0,2 0 0,0 1 0,1 0 0,-9 36 0,7-6 0,-8 70 0,-15 616 0,36-626 0,25 178 0,-14-214 0,3-2 0,4 0 0,37 94 0,16-4 0,-55-127 0,3-1 0,35 47 0,1-12 0,120 111 0,86 44 0,-188-163 0,-47-40 0,2-1 0,0-2 0,44 22 0,102 35 0,-124-54 0,423 137 0,-383-136 0,97 11 0,-90-19 0,-26-3 0,0-3 0,116-2 0,-143-9 0,-1-2 0,1-2 0,-1-2 0,0-2 0,59-21 0,13-15 0,-2-5 0,129-77 0,-219 112 0,0 0 0,0-1 0,-2-2 0,0 0 0,-1-2 0,-1 0 0,-1-2 0,-2 0 0,0-1 0,27-47 0,68-117 0,-71 123 0,-24 33 0,-1 0 0,-2-1 0,13-38 0,24-104 0,-41 134 0,9-34 0,-3 0 0,-3-1 0,-4 0 0,1-83 0,0-95 0,1-20 0,-1-317 0,-31 203 0,17 250 0,1 40 0,1 88 0,0 1 0,-1-1 0,-5-16 0,4 17 0,0 0 0,1 0 0,-2-15 0,4 22-52,0 0-1,0-1 1,0 1-1,0 0 1,-1 0-1,0 0 1,1-1-1,-1 1 1,0 0-1,0 0 1,0 0-1,0 0 1,0 0-1,0 0 1,-1 1-1,1-1 1,-1 0-1,1 1 1,-1-1-1,1 1 0,-1-1 1,0 1-1,0 0 1,0 0-1,-4-2 1,-10-6-6774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40:26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1 330 24575,'2'3'0,"0"0"0,0 1 0,0-1 0,0 1 0,-1-1 0,1 1 0,0 6 0,7 13 0,-5-16 0,0-1 0,1 1 0,10 10 0,-11-13 0,0 0 0,-1 1 0,1-1 0,-1 1 0,0 0 0,0 0 0,0 0 0,3 9 0,-3-2 0,-1-4 0,0 0 0,0 0 0,1 0 0,4 9 0,-6-16 0,-1 0 0,1 0 0,-1-1 0,1 1 0,-1 0 0,1 0 0,-1 0 0,1 0 0,0-1 0,0 1 0,-1 0 0,1-1 0,0 1 0,0 0 0,0-1 0,0 1 0,-1-1 0,1 0 0,0 1 0,0-1 0,0 0 0,0 1 0,0-1 0,0 0 0,0 0 0,0 0 0,0 0 0,0 0 0,0 0 0,0 0 0,0 0 0,0 0 0,0-1 0,0 1 0,0 0 0,0 0 0,0-1 0,0 1 0,0-1 0,0 1 0,1-2 0,133-85 0,-54 30 0,-42 28 0,-5 8 0,1 1 0,1 2 0,42-16 0,62-33 0,-128 60 0,7-3 0,29-23 0,-13 6 0,1 1 0,1 3 0,1 0 0,1 3 0,44-17 0,-49 30-1365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40:27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24575,'52'19'0,"-1"2"0,60 33 0,89 65 0,-175-104 0,7 5 0,145 100 0,-95-54 0,101 53 0,-33-23 0,-111-71-1365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40:28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1046 0 24575,'-8'1'0,"0"0"0,0 0 0,0 0 0,0 1 0,0 0 0,0 1 0,-8 3 0,-51 28 0,48-23 0,-74 44 0,-142 110 0,189-127 0,1 3 0,3 1 0,1 3 0,-34 50 0,-42 51 0,-25 33 0,134-168-195,1 0 0,0 0 0,0 0 0,1 1 0,0 0 0,-4 15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2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24575,'25'0'0,"-1"1"0,1 0 0,0 2 0,-1 1 0,28 8 0,-43-10 0,0 2 0,0-1 0,0 1 0,0 1 0,9 6 0,-17-11 0,0 1 0,1 0 0,-1-1 0,0 1 0,0 0 0,0 0 0,0 0 0,0 0 0,0 0 0,0 0 0,-1 0 0,1 0 0,0 0 0,0 1 0,-1-1 0,1 0 0,-1 0 0,1 1 0,-1-1 0,0 0 0,1 1 0,-1-1 0,0 0 0,0 1 0,0-1 0,0 0 0,0 1 0,0-1 0,0 1 0,-1-1 0,1 0 0,0 1 0,-1-1 0,1 0 0,-1 0 0,0 1 0,1-1 0,-1 0 0,0 0 0,1 0 0,-1 0 0,0 0 0,0 0 0,0 0 0,0 0 0,0 0 0,-2 1 0,0 0 0,0 0 0,1 0 0,-1 0 0,-1-1 0,1 1 0,0-1 0,0 0 0,0 0 0,-1 0 0,1 0 0,0-1 0,-6 1 0,-44-1 0,35-1 0,59 10 0,-34-7 0,1-1 0,-1 2 0,0-1 0,0 1 0,0 0 0,0 0 0,-1 1 0,1 0 0,6 5 0,-11-6 0,-1-1 0,1 0 0,-1 1 0,1-1 0,-1 1 0,0-1 0,0 1 0,0 0 0,-1-1 0,1 1 0,0 0 0,-1 0 0,0 0 0,0-1 0,0 1 0,0 0 0,0 3 0,-1-3 0,1 1 0,0 0 0,-1-1 0,1 1 0,-1-1 0,0 1 0,0-1 0,-1 1 0,1-1 0,-1 1 0,0-1 0,-3 5 0,1-3 0,-1 0 0,0-1 0,0 0 0,0 1 0,-1-2 0,0 1 0,1-1 0,-1 1 0,0-2 0,0 1 0,-1-1 0,1 0 0,-1 0 0,1 0 0,-1-1 0,1 0 0,-1-1 0,0 1 0,-11-2 0,8 1-1365,1 0-5461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9:02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99 1 24575,'-1'1'0,"1"0"0,-1 0 0,0-1 0,1 1 0,-1 0 0,1 0 0,-1 0 0,1 0 0,0 0 0,-1 0 0,1 0 0,0 1 0,0-1 0,0 0 0,0 0 0,0 0 0,0 2 0,0-1 0,-4 244 0,5-180 0,1 48 0,-1 772 0,-5-304 0,3-108 0,-18-179 0,12-215 0,-22 127 0,17-142 0,2 0 0,0 132 0,10-195 0,0 1 0,0-1 0,0 0 0,0 1 0,1-1 0,-1 1 0,1-1 0,-1 0 0,1 1 0,0-1 0,0 0 0,0 0 0,0 0 0,1 0 0,-1 0 0,0 0 0,1 0 0,0 0 0,-1 0 0,1-1 0,0 1 0,0-1 0,2 2 0,2-1 0,0 0 0,0 0 0,0 0 0,0-1 0,1 0 0,-1 0 0,0-1 0,1 0 0,9-1 0,319-25 0,-84 4 0,376-1-638,-4 23-644,113-2 237,-224-10 894,396-5-3,-784 17 131,539-11 14,205-44 773,-126 45 1379,-454 11-1748,-210 9-395,-77-10 0,0 0 0,0 0 0,-1 0 0,1 0 0,0-1 0,0 1 0,0 0 0,-1 0 0,1 0 0,0-1 0,0 1 0,-1 0 0,1-1 0,0 1 0,-1-1 0,1 1 0,0-1 0,-1 1 0,1-1 0,0 1 0,-1-1 0,1 0 0,-1 1 0,1-1 0,-1 0 0,1 0 0,0-2 0,-1 1 0,1 0 0,-1-1 0,1 1 0,-1 0 0,0-1 0,0 1 0,0 0 0,0-4 0,-2-6 0,0 0 0,-7-20 0,8 31 0,-7-25 0,-2 0 0,0 1 0,-2 0 0,-1 0 0,-1 1 0,-1 1 0,-19-23 0,24 36 0,-1-1 0,-1 1 0,0 1 0,0 0 0,-1 1 0,0 1 0,0-1 0,-25-8 0,38 16 0,0 0 0,0 0 0,0 0 0,0 0 0,0 0 0,-1 0 0,1-1 0,0 1 0,0 0 0,0 0 0,0 0 0,-1 0 0,1 0 0,0 0 0,0 0 0,0 0 0,-1 0 0,1 0 0,0 0 0,0 0 0,0 0 0,0 0 0,-1 0 0,1 0 0,0 0 0,0 0 0,0 0 0,0 0 0,-1 1 0,1-1 0,0 0 0,0 0 0,0 0 0,0 0 0,0 0 0,-1 0 0,1 0 0,0 1 0,0-1 0,0 0 0,0 0 0,0 0 0,0 0 0,0 1 0,0-1 0,-1 0 0,5 11 0,11 11 0,97 129 0,79 95 0,-189-243 0,0-1 0,0 0 0,-1 0 0,1 1 0,-1-1 0,0 1 0,0 0 0,0-1 0,0 1 0,0 0 0,-1-1 0,1 1 0,-1 0 0,1 0 0,-1-1 0,0 1 0,0 0 0,-1 0 0,1 0 0,0-1 0,-1 1 0,0 0 0,0 0 0,0-1 0,0 1 0,-1 2 0,-5 8 0,0-1 0,-1 0 0,0 0 0,-11 11 0,-3 5 0,5-1 157,9-15-411,0 0 1,0 0-1,-1-1 0,0-1 1,-16 15-1,14-18-6572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9:06.826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3133 24575,'272'12'0,"-133"-4"0,258 14 0,391 14 0,-204 0 0,-23 0 0,-173-32-136,255 11-370,-277 10 373,647 24 137,-980-51 245,-1 0 0,39-9 0,-55 8-225,30-2-24,0 2 0,59 2 0,-44 2 0,773 0 0,-831 0 0,-1-1 0,1 0 0,-1 0 0,1-1 0,-1 1 0,1 0 0,0-1 0,-1 1 0,0-1 0,1 0 0,-1 0 0,1 0 0,3-2 0,-5 1 0,0 1 0,0-1 0,0 1 0,0-1 0,0 0 0,-1 0 0,1 1 0,-1-1 0,1 0 0,-1 0 0,1 1 0,-1-1 0,0 0 0,0 0 0,0 0 0,0 0 0,0 0 0,0 1 0,0-1 0,-2-3 0,-5-32 0,-3 0 0,0 0 0,-26-55 0,-2-8 0,9-2 0,3-2 0,6-1 0,-13-181 0,24-327 0,10 406 0,-2-175 0,3-316 0,3 543 0,1-73 0,-8 190 0,1-21 0,1 58 0,0 1 0,1 0 0,-1-1 0,0 1 0,0-1 0,0 1 0,0 0 0,1-1 0,-1 1 0,0-1 0,0 1 0,1 0 0,-1-1 0,0 1 0,1 0 0,-1 0 0,0-1 0,1 1 0,-1 0 0,0 0 0,1-1 0,-1 1 0,1 0 0,-1 0 0,0 0 0,1 0 0,-1-1 0,1 1 0,-1 0 0,1 0 0,-1 0 0,1 0 0,-1 0 0,0 0 0,1 0 0,-1 0 0,1 1 0,-1-1 0,1 0 0,-1 0 0,0 0 0,1 1 0,22 7 0,-20-6 0,18 8 0,0 2 0,-1 0 0,0 1 0,-1 1 0,0 1 0,-1 1 0,23 26 0,-34-32 0,-1 0 0,0 0 0,0 0 0,-1 0 0,6 18 0,7 15 0,-5-18 0,-3-7 0,-1 1 0,13 39 0,-51-91 0,17 20 0,-35-40 0,-61-88 0,98 126 0,0 1 0,-1 0 0,0 1 0,-1 0 0,-24-20 0,14 14 0,18 15 0,1 1 0,-1 0 0,0-1 0,0 1 0,0 1 0,0-1 0,-1 1 0,1-1 0,-1 1 0,1 0 0,-1 1 0,0-1 0,0 1 0,0 0 0,0 0 0,0 1 0,-5-1 0,-27 1 0,-4-1 0,-62 6 0,95-3 0,-1 0 0,1 1 0,0 0 0,0 0 0,0 1 0,0 0 0,1 0 0,0 1 0,-1 0 0,2 0 0,-1 0 0,1 1 0,-1 0 0,2 1 0,-1-1 0,1 1 0,0 0 0,-7 12 0,-74 107 0,29-23 315,-28 44-1995,78-138-5146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9:08.731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1 503 24575,'2'-1'0,"0"0"0,1 0 0,-1 0 0,0 0 0,0 0 0,0 0 0,0-1 0,0 1 0,0-1 0,0 0 0,2-2 0,6-5 0,80-50 0,-49 33 0,44-37 0,-72 52 0,0-1 0,-1 0 0,-1-1 0,0 0 0,-1-1 0,0 0 0,9-19 0,-13 21 0,0-1 0,1 1 0,0 1 0,1-1 0,0 1 0,1 1 0,0 0 0,1 0 0,0 0 0,0 1 0,1 1 0,16-10 0,5-5 0,8-4 0,-37 25 0,0 1 0,0 0 0,1 0 0,-1 0 0,0 0 0,0 0 0,1 0 0,-1 1 0,0 0 0,1 0 0,-1 0 0,5 0 0,-5 1 0,-1 0 0,1 0 0,-1 0 0,0 0 0,1 0 0,-1 0 0,0 1 0,0-1 0,0 1 0,0 0 0,0 0 0,0-1 0,2 4 0,22 32 0,-17-25 0,8 13 0,-2-6 0,-2 1 0,0 1 0,13 29 0,-11-20 0,31 49 0,-9-18 0,-22-32-1365,-11-20-5461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9:19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 24575,'0'920'0,"0"-919"0,0 0 0,1 0 0,-1 0 0,0 0 0,0 0 0,0 0 0,0 0 0,0 0 0,0 0 0,-1-1 0,1 1 0,0 0 0,0 0 0,-1 0 0,1 0 0,-1 0 0,1 0 0,-1 0 0,1 0 0,-1-1 0,1 1 0,-1 0 0,0 0 0,1-1 0,-1 1 0,0 0 0,0 0 0,-1-1 0,1-1 0,-1 1 0,1 0 0,-1-1 0,1 1 0,-1-1 0,1 1 0,-1-1 0,1 0 0,0 1 0,-1-1 0,1 0 0,0 0 0,0 0 0,0 0 0,-1 0 0,0-3 0,-16-16 0,0 0 0,2-2 0,-24-40 0,34 52 0,0 2 0,0 1 0,0 0 0,-1 0 0,0 1 0,0-1 0,-12-7 0,10 8 0,1 0 0,0-1 0,1 0 0,-12-14 0,37 46 0,53 68 0,-67-87 0,0 0 0,-1-1 0,1 2 0,-1-1 0,4 10 0,-5-11 0,0 0 0,0 1 0,0-2 0,1 1 0,0 0 0,0 0 0,0-1 0,1 0 0,6 7 0,-5-6 0,1-1 0,-1 0 0,1-1 0,0 1 0,0-1 0,0 0 0,0-1 0,1 1 0,-1-1 0,1-1 0,-1 1 0,1-1 0,8 1 0,-1-1 0,-12 0 0,0-1 0,-1 1 0,1-1 0,0 0 0,0 0 0,-1 0 0,1 0 0,0 0 0,0 0 0,0 0 0,-1-1 0,1 1 0,0-1 0,-1 1 0,1-1 0,0 0 0,-1 1 0,1-1 0,-1 0 0,1 0 0,-1 0 0,1 0 0,-1-1 0,0 1 0,1 0 0,0-2 0,8-9 0,0-1 0,-2 0 0,1 0 0,7-17 0,-8 14 0,1 0 0,19-25 0,-24 37 43,0 0 0,0 0-1,0 1 1,1 0 0,0 0-1,-1 0 1,8-3-1,-7 4-255,0 0 0,0-1 0,-1 0-1,1 0 1,-1 0 0,0-1-1,7-6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9:19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 1 24575,'0'920'0,"0"-919"0,0 0 0,1 0 0,-1 0 0,0 0 0,0 0 0,0 0 0,0 0 0,0 0 0,0 0 0,-1-1 0,1 1 0,0 0 0,0 0 0,-1 0 0,1 0 0,-1 0 0,1 0 0,-1 0 0,1 0 0,-1-1 0,1 1 0,-1 0 0,0 0 0,1-1 0,-1 1 0,0 0 0,0 0 0,-1-1 0,1-1 0,-1 1 0,1 0 0,-1-1 0,1 1 0,-1-1 0,1 1 0,-1-1 0,1 0 0,0 1 0,-1-1 0,1 0 0,0 0 0,0 0 0,0 0 0,-1 0 0,0-3 0,-16-16 0,0 0 0,2-2 0,-24-40 0,34 52 0,0 2 0,0 1 0,0 0 0,-1 0 0,0 1 0,0-1 0,-12-7 0,10 8 0,1 0 0,0-1 0,1 0 0,-12-14 0,37 46 0,53 68 0,-67-87 0,0 0 0,-1-1 0,1 2 0,-1-1 0,4 10 0,-5-11 0,0 0 0,0 1 0,0-2 0,1 1 0,0 0 0,0 0 0,0-1 0,1 0 0,6 7 0,-5-6 0,1-1 0,-1 0 0,1-1 0,0 1 0,0-1 0,0 0 0,0-1 0,1 1 0,-1-1 0,1-1 0,-1 1 0,1-1 0,8 1 0,-1-1 0,-12 0 0,0-1 0,-1 1 0,1-1 0,0 0 0,0 0 0,-1 0 0,1 0 0,0 0 0,0 0 0,0 0 0,-1-1 0,1 1 0,0-1 0,-1 1 0,1-1 0,0 0 0,-1 1 0,1-1 0,-1 0 0,1 0 0,-1 0 0,1 0 0,-1-1 0,0 1 0,1 0 0,0-2 0,8-9 0,0-1 0,-2 0 0,1 0 0,7-17 0,-8 14 0,1 0 0,19-25 0,-24 37 43,0 0 0,0 0-1,0 1 1,1 0 0,0 0-1,-1 0 1,8-3-1,-7 4-255,0 0 0,0-1 0,-1 0-1,1 0 1,-1 0 0,0-1-1,7-6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35:13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1,'38'1,"1"2,-1 2,1 2,45 13,53 5,-127-22,-9-1,-16 0,-2-1,-14 5,-51 11,75-14,0 0,1 0,-1 1,1 0,0 0,-10 8,-19 13,20-16,-1-2,-32 11,47-18,0 1,-1-1,1 0,0 1,0-1,0 1,-1-1,1 1,0 0,0-1,0 1,0 0,0 0,0 0,1 0,-1 0,0 0,0 0,1 0,-1 0,0 0,1 0,-1 0,1 0,0 1,-1-1,1 2,0-2,0 1,0-1,0 1,1-1,-1 1,1-1,-1 1,1-1,0 1,-1-1,1 0,0 1,0-1,0 0,0 1,0-1,0 0,0 0,0 0,1 0,1 1,30 18,67 30,-35-19,-49-23,-6-4,-1 1,1 0,14 11,-22-15,-1 0,1 1,0 0,-1-1,1 1,-1 0,1 0,-1 0,0 0,0 0,0 0,0 0,0 0,0 0,0 1,-1-1,1 0,-1 0,0 1,0-1,0 0,0 4,0-4,0 0,-1 0,1 0,-1 0,1 0,-1 0,0-1,0 1,1 0,-1 0,-1 0,1-1,0 1,0 0,-1-1,-2 3,1-2,-1 1,0-1,0 0,0 0,-8 2,-9 3,-8 12,25-16,0 0,0-1,0 1,0-1,0 0,-1 0,-6 2,-5 0,0-2,-1 0,-17 0,-3 0,36-2,1 0,-1 0,1 0,-1 0,0 0,1 0,-1 0,0 0,1 0,-1 0,1 0,-1 1,0-1,1 0,-1 0,1 1,-1-1,1 0,-1 1,1-1,-1 1,1-1,-1 0,1 1,0-1,-1 1,1-1,0 1,-1-1,1 1,0 0,0-1,-1 1,1-1,0 1,0 0,0-1,0 1,0-1,0 1,0 0,0-1,0 1,0 0,0-1,0 1,0-1,0 1,1 0,-1 0,3 5,0-1,0 0,1 1,5 5,-2 0,-4-7,0 0,0 0,0 0,1 0,-1 0,1-1,0 0,0 0,0 0,1 0,-1 0,1-1,-1 0,1 0,0 0,0-1,0 1,7 0,-2-1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35:13.7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1,'38'1,"1"2,-1 2,1 2,45 13,53 5,-127-22,-9-1,-16 0,-2-1,-14 5,-51 11,75-14,0 0,1 0,-1 1,1 0,0 0,-10 8,-19 13,20-16,-1-2,-32 11,47-18,0 1,-1-1,1 0,0 1,0-1,0 1,-1-1,1 1,0 0,0-1,0 1,0 0,0 0,0 0,1 0,-1 0,0 0,0 0,1 0,-1 0,0 0,1 0,-1 0,1 0,0 1,-1-1,1 2,0-2,0 1,0-1,0 1,1-1,-1 1,1-1,-1 1,1-1,0 1,-1-1,1 0,0 1,0-1,0 0,0 1,0-1,0 0,0 0,0 0,1 0,1 1,30 18,67 30,-35-19,-49-23,-6-4,-1 1,1 0,14 11,-22-15,-1 0,1 1,0 0,-1-1,1 1,-1 0,1 0,-1 0,0 0,0 0,0 0,0 0,0 0,0 0,0 1,-1-1,1 0,-1 0,0 1,0-1,0 0,0 4,0-4,0 0,-1 0,1 0,-1 0,1 0,-1 0,0-1,0 1,1 0,-1 0,-1 0,1-1,0 1,0 0,-1-1,-2 3,1-2,-1 1,0-1,0 0,0 0,-8 2,-9 3,-8 12,25-16,0 0,0-1,0 1,0-1,0 0,-1 0,-6 2,-5 0,0-2,-1 0,-17 0,-3 0,36-2,1 0,-1 0,1 0,-1 0,0 0,1 0,-1 0,0 0,1 0,-1 0,1 0,-1 1,0-1,1 0,-1 0,1 1,-1-1,1 0,-1 1,1-1,-1 1,1-1,-1 0,1 1,0-1,-1 1,1-1,0 1,-1-1,1 1,0 0,0-1,-1 1,1-1,0 1,0 0,0-1,0 1,0-1,0 1,0 0,0-1,0 1,0 0,0-1,0 1,0-1,0 1,1 0,-1 0,3 5,0-1,0 0,1 1,5 5,-2 0,-4-7,0 0,0 0,0 0,1 0,-1 0,1-1,0 0,0 0,0 0,1 0,-1 0,1-1,-1 0,1 0,0 0,0-1,0 1,7 0,-2-1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0:16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2,'63'-1,"89"2,-136 1,0 0,0 2,0 0,0 0,22 11,-38-15,1 0,-1 0,1 0,-1 1,1-1,-1 0,0 0,1 1,-1-1,1 0,-1 1,0-1,1 1,-1-1,0 0,1 1,-1-1,0 1,0-1,1 1,-1-1,0 1,0-1,0 1,0-1,1 1,-1 0,-8 14,-26 14,25-23,-53 36,58-39,0 0,1 0,-1 1,1 0,0-1,0 1,-3 6,2-5,1 0,0 0,-1-1,-8 9,6-8,0 0,-1 0,1 0,-1-1,0 0,0 0,0-1,-1 0,1 0,-1 0,0-1,1 0,-1-1,0 0,-14 0,9-1,10 0,-1-1,0 1,0 0,0 1,1-1,-1 1,-7 1,10-1,0 0,0 0,0 0,-1 0,1 0,0 0,0 0,0 0,1 0,-1 0,0 0,0 1,1-1,-1 0,0 0,1 1,-1-1,1 1,0-1,-1 0,1 1,0-1,0 1,0-1,0 2,1 16,0-1,1 0,1 1,1-1,8 24,-11-39,0 0,1 0,-1 0,1 0,-1 0,1 0,0-1,0 1,1 0,-1-1,0 0,1 1,0-1,-1 0,1 0,0 0,3 1,5 2,1-1,-1-1,20 5,-22-7,1 2,-1-1,0 1,0 0,0 1,13 7,71 46,-70-44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0:16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2,'63'-1,"89"2,-136 1,0 0,0 2,0 0,0 0,22 11,-38-15,1 0,-1 0,1 0,-1 1,1-1,-1 0,0 0,1 1,-1-1,1 0,-1 1,0-1,1 1,-1-1,0 0,1 1,-1-1,0 1,0-1,1 1,-1-1,0 1,0-1,0 1,0-1,1 1,-1 0,-8 14,-26 14,25-23,-53 36,58-39,0 0,1 0,-1 1,1 0,0-1,0 1,-3 6,2-5,1 0,0 0,-1-1,-8 9,6-8,0 0,-1 0,1 0,-1-1,0 0,0 0,0-1,-1 0,1 0,-1 0,0-1,1 0,-1-1,0 0,-14 0,9-1,10 0,-1-1,0 1,0 0,0 1,1-1,-1 1,-7 1,10-1,0 0,0 0,0 0,-1 0,1 0,0 0,0 0,0 0,1 0,-1 0,0 0,0 1,1-1,-1 0,0 0,1 1,-1-1,1 1,0-1,-1 0,1 1,0-1,0 1,0-1,0 2,1 16,0-1,1 0,1 1,1-1,8 24,-11-39,0 0,1 0,-1 0,1 0,-1 0,1 0,0-1,0 1,1 0,-1-1,0 0,1 1,0-1,-1 0,1 0,0 0,3 1,5 2,1-1,-1-1,20 5,-22-7,1 2,-1-1,0 1,0 0,0 1,13 7,71 46,-70-44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0:16.6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2,'63'-1,"89"2,-136 1,0 0,0 2,0 0,0 0,22 11,-38-15,1 0,-1 0,1 0,-1 1,1-1,-1 0,0 0,1 1,-1-1,1 0,-1 1,0-1,1 1,-1-1,0 0,1 1,-1-1,0 1,0-1,1 1,-1-1,0 1,0-1,0 1,0-1,1 1,-1 0,-8 14,-26 14,25-23,-53 36,58-39,0 0,1 0,-1 1,1 0,0-1,0 1,-3 6,2-5,1 0,0 0,-1-1,-8 9,6-8,0 0,-1 0,1 0,-1-1,0 0,0 0,0-1,-1 0,1 0,-1 0,0-1,1 0,-1-1,0 0,-14 0,9-1,10 0,-1-1,0 1,0 0,0 1,1-1,-1 1,-7 1,10-1,0 0,0 0,0 0,-1 0,1 0,0 0,0 0,0 0,1 0,-1 0,0 0,0 1,1-1,-1 0,0 0,1 1,-1-1,1 1,0-1,-1 0,1 1,0-1,0 1,0-1,0 2,1 16,0-1,1 0,1 1,1-1,8 24,-11-39,0 0,1 0,-1 0,1 0,-1 0,1 0,0-1,0 1,1 0,-1-1,0 0,1 1,0-1,-1 0,1 0,0 0,3 1,5 2,1-1,-1-1,20 5,-22-7,1 2,-1-1,0 1,0 0,0 1,13 7,71 46,-70-44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24575,'0'35'0,"1"39"0,-1-73 0,0 1 0,0-1 0,1 0 0,-1 0 0,1 0 0,-1 0 0,1 0 0,-1 1 0,1-1 0,0 0 0,-1 0 0,1 0 0,0-1 0,0 1 0,0 0 0,0 0 0,0 0 0,0-1 0,0 1 0,0 0 0,0-1 0,0 1 0,0-1 0,0 1 0,0-1 0,1 0 0,-1 1 0,0-1 0,0 0 0,3 0 0,5 1 0,0-1 0,0 0 0,12-1 0,-4-1 0,93 2-1365,-95 0-5461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14.7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0,'235'11,"11"1,835-13,-952 13,-86-7,52 1,75-1,-5 0,-141-5,2-1,0 2,41 6,53 4,-109-10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17.7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1,'58'3,"79"13,-50-3,562 34,-253-38,-202 1,83 1,450-11,-583-10,-130 9,46-10,-41 7,35-3,-42 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19.6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13,'634'-11,"-391"10,262 2,-333 10,29 0,75-3,2-3,-155-7,-123 2,49 0,48 6,-83-4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24.06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1,'27'11,"0"-1,0-1,0-2,1 0,41 3,-24-7,69-4,-35-1,21 2,603 13,-367 0,-60-4,-78-1,218-20,-294 3,77-8,8 3,-8 11,-112 4,-78-1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26.18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1,'207'-1,"226"3,-196 8,412-10,-512 11,-11 1,359-12,-232-1,-238 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8:42:28.41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23,'470'8,"215"-4,-382-5,-64 0,258 2,-369 4,75 1,-79-4,113-4,-113-10,-108 10,-1-1,23-8,-25 7,1 0,-1 1,23-2,-25 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2:3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24575,'13'0'0,"233"9"0,22 3 0,-154-10 0,-10 2 0,66 2 0,8-6-1365,-164 0-5461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2:40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24575,'819'0'0,"-722"12"0,-57-13-1365,-29 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3:01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24575,'1'33'0,"7"36"0,1 9 0,-5 46 0,-4-123 0,1-1 0,-1 1 0,0 0 0,1-1 0,-1 1 0,1 0 0,-1-1 0,1 1 0,-1-1 0,1 1 0,-1-1 0,1 1 0,-1-1 0,1 1 0,0-1 0,-1 0 0,1 1 0,0-1 0,-1 0 0,1 0 0,0 1 0,0-1 0,-1 0 0,1 0 0,0 0 0,0 0 0,-1 0 0,1 0 0,1 0 0,31-1 0,-23 0 0,52 1 0,-62 0 0,0 0 0,0 0 0,1 0 0,-1 0 0,0 0 0,1 0 0,-1-1 0,0 1 0,0 0 0,1 0 0,-1 0 0,0 0 0,0 0 0,0-1 0,1 1 0,-1 0 0,0 0 0,0 0 0,0-1 0,0 1 0,1 0 0,-1 0 0,0-1 0,0 1 0,0 0 0,0 0 0,0-1 0,0 1 0,0 0 0,0 0 0,0-1 0,0 1 0,0 0 0,0-1 0,0 1 0,-3-15 0,-9-12 0,6 15 0,4 9 0,1 0 0,-1 0 0,1 0 0,-1 0 0,0 0 0,0 1 0,-4-5 0,15 31 0,1-5 0,-7-15 0,-1 0 0,1 1 0,-1-1 0,0 1 0,0-1 0,-1 1 0,3 9 0,-5-12 0,1 0 0,-1 0 0,1 0 0,-1-1 0,1 1 0,-1 0 0,0-1 0,0 1 0,0-1 0,0 1 0,0-1 0,0 1 0,0-1 0,-3 2 0,-21 20 0,17-17 0,-5 2-1365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3:0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24575,'28'-1'0,"0"-2"0,30-6 0,-31 4 0,1 1 0,33 0 0,134 3 0,125 2 0,-214 8 0,27 0 0,-123-9-273,-1 0 0,1 1 0,0 0 0,11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24575,'0'513'-1365,"0"-504"-5461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3:09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24575,'49'0'0,"238"5"0,58 3 0,-115-3 0,-207-4 44,41 7-1,-31-3-1495,-16-3-5374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43:17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28 1 24575,'16'31'0,"0"1"0,-3 1 0,11 37 0,-22-63 0,0-1 0,-1 1 0,0 1 0,0-1 0,0 0 0,-1 0 0,0 0 0,-1 0 0,-1 9 0,2-15 0,-1-1 0,0 1 0,1 0 0,-1-1 0,1 1 0,-1-1 0,0 1 0,1-1 0,-1 1 0,0-1 0,1 0 0,-1 1 0,0-1 0,0 0 0,1 0 0,-1 1 0,0-1 0,0 0 0,0 0 0,1 0 0,-2 0 0,-24 0 0,7 0 0,16 1 0,0-1 0,-1 1 0,1-1 0,0 0 0,0 0 0,0 0 0,-1 0 0,-3-1 0,6 1 0,1 0 0,-1 0 0,1 0 0,0 0 0,-1-1 0,1 1 0,0 0 0,-1 0 0,1-1 0,0 1 0,0 0 0,-1 0 0,1-1 0,0 1 0,0 0 0,-1-1 0,1 1 0,0 0 0,0-1 0,0 1 0,-1 0 0,1-1 0,0 1 0,0-1 0,0 1 0,0-1 0,0-1 0,0 1 0,1-1 0,-1 1 0,0-1 0,1 1 0,-1 0 0,1-1 0,-1 1 0,1-1 0,0 1 0,1-2 0,2-3 0,-1-1 0,1 1 0,4-14 0,-12 38 0,3-13 0,1-1 0,-1 0 0,0 0 0,0 0 0,0 0 0,-1 0 0,0 0 0,1-1 0,-5 7 0,6-10 0,0 1 0,0-1 0,0 0 0,0 0 0,0 1 0,0-1 0,0 0 0,0 0 0,0 1 0,0-1 0,0 0 0,0 0 0,0 1 0,1-1 0,-1 0 0,0 0 0,0 0 0,0 1 0,0-1 0,0 0 0,1 0 0,-1 0 0,0 1 0,0-1 0,0 0 0,1 0 0,-1 0 0,0 0 0,0 0 0,1 0 0,-1 0 0,0 1 0,0-1 0,1 0 0,-1 0 0,0 0 0,18 7 0,1 1 0,-8 1 0,-9-8 0,0 0 0,0 0 0,0 0 0,0 1 0,0-1 0,0 1 0,0 0 0,-1-1 0,1 1 0,-1 0 0,1 0 0,1 4 0,-5-8 0,0 0 0,0 0 0,0 0 0,0 1 0,0-1 0,0 1 0,-1-1 0,1 1 0,-4-1 0,-6-5 0,5 2 0,5 4 0,0-1 0,0 1 0,0 0 0,0-1 0,0 1 0,0-1 0,1 0 0,-1 1 0,0-1 0,1 0 0,0 0 0,-1 0 0,1 0 0,0-1 0,0 1 0,0 0 0,0 0 0,0-1 0,1 1 0,-1 0 0,1-1 0,-1 1 0,1-1 0,0 1 0,0-1 0,0-3 0,0-1 120,0 5-255,0 0 0,0 0 0,0 0 0,0-1 0,1 1 0,-1 0 0,0 0 0,1 0 0,0 0 0,1-3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9:34:06.1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36,'1251'0,"-1101"6,5 0,-85-9,70-13,-55 5,17 4,113 7,-87 1,-23 1,110-4,-213 2,-1 0,0 0,-1 0,1 0,-1 0,1 0,0 0,-1 0,1 0,0 0,-1 0,1 0,-1-1,1 1,0 0,-1 0,1-1,-1 1,1 0,-1-1,1 1,-1 0,1-1,-1 1,1-1,0 0,-3-5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9:34:07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1,'1553'0,"-1156"30,-97-1,-178-26,43 3,-71 2,1-5,0-3,95-13,-121 6,51-8,-74 7,81-3,-72 8,-32-1,-19 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9:34:09.92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36,'724'12,"-605"-11,596-19,-400 0,-275 17,-39 1,417-12,207 12,-544 5,-53-2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9:50:57.1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1096 24575,'2'48'0,"13"73"0,-3-33 0,-11-87 0,-1 0 0,0 0 0,0 0 0,0 1 0,1-1 0,-1 0 0,1 0 0,-1 0 0,1 0 0,-1 0 0,1 0 0,-1 0 0,1 0 0,0 0 0,0 0 0,0 0 0,-1 0 0,1 0 0,0-1 0,0 1 0,0 0 0,0-1 0,0 1 0,0 0 0,1-1 0,-1 0 0,0 1 0,0-1 0,0 0 0,0 1 0,1-1 0,-1 0 0,0 0 0,0 0 0,0 0 0,3 0 0,2-1 0,1 0 0,-1 0 0,1-1 0,-1 0 0,11-4 0,34-19 0,-2-2 0,82-60 0,-53 34 0,424-249-408,-325 212 204,192-68 0,284-57 204,-465 156 0,701-227-2733,-816 262 2531,51-16-4238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9:51:34.01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14 24575,'0'-2'0,"-2"-1"0,-4-3 0,0 3 0,0 4 0,2 4 0,1 4 0,4 0 0,4 4 0,3 1 0,4 6 0,-2 2 0,-1 0 0,-3-2 0,-2-2 0,-2 4 0,-1 0 0,-1-4-8191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9:51:38.60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1 719 24575,'5'18'0,"1"0"0,16 28 0,-15-32 0,-1 0 0,0 0 0,0 1 0,5 25 0,-11-38 0,1 10 0,1-1 0,1 1 0,0-1 0,0 0 0,1 1 0,10 18 0,-13-28 0,1 0 0,-1-1 0,1 0 0,0 1 0,-1-1 0,1 0 0,0 0 0,0 0 0,0 0 0,0 0 0,0 0 0,0-1 0,0 1 0,0-1 0,0 1 0,4-1 0,38 2 0,-32-2 0,0 0 0,1 1 0,0-2 0,0 0 0,-1 0 0,1-1 0,-1 0 0,1-1 0,-1-1 0,19-8 0,0-5 0,-13 7 0,0 1 0,0 0 0,1 1 0,31-8 0,-47 15 0,26-5 0,43-17 0,-63 20 0,-1-1 0,0 0 0,0 0 0,0-1 0,0 0 0,-1-1 0,1 1 0,-1-1 0,8-10 0,-8 8 0,0 1 0,1 0 0,0 0 0,0 1 0,0 0 0,1 1 0,12-6 0,70-26 0,-39 17 0,-35 14 0,0-2 0,0 0 0,-1-1 0,0 0 0,-1-1 0,1-1 0,-2-1 0,0 0 0,0-1 0,-1 0 0,12-17 0,-16 18 0,7-11 0,27-28 0,-35 44 0,-1 0 0,1 1 0,0-1 0,0 2 0,1-1 0,0 1 0,13-6 0,10 0 0,-1 2 0,48-8 0,30-9 0,-95 22 0,-1-1 0,1-1 0,-1 0 0,-1 0 0,22-16 0,-25 16 0,11-11 0,1 2 0,0 1 0,2 0 0,-1 2 0,44-17 0,84-6 0,-6 3 0,-128 26 0,30-15 0,-31 14 0,0 0 0,18-6 0,9 4 0,1 1 0,0 2 0,77-1 0,-61 5 0,66-11 0,-117 12 0,-1-1 0,0-1 0,0 1 0,0-1 0,-1 0 0,1-1 0,-1 0 0,7-5 0,14-7 0,-5 8-1365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9:51:40.57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0 571 24575,'74'166'0,"-57"-124"0,-8-19 0,-1-2 0,1 0 0,1-1 0,19 30 0,-28-49 0,0 0 0,0 1 0,0-1 0,0 0 0,0 0 0,0 0 0,0 0 0,1 0 0,-1 0 0,0 0 0,1 0 0,-1 0 0,0-1 0,1 1 0,-1 0 0,1-1 0,-1 0 0,1 1 0,-1-1 0,1 0 0,2 1 0,-2-2 0,1 1 0,-1-1 0,0 1 0,0-1 0,0 0 0,0 0 0,0 0 0,0 0 0,0 0 0,0-1 0,0 1 0,0 0 0,2-3 0,5-6 0,-1 0 0,0 0 0,-1-1 0,8-13 0,-13 20 0,179-265 0,-152 236 0,1 1 0,59-49 0,-14 15 0,-50 42 0,-13 11 0,1 1 0,1 0 0,-1 0 0,29-16 0,43-7 0,-45 9 0,58-49 0,-12 9 0,-66 53-341,0 0 0,0 2-1,33-14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9:57:23.58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24575,'7'87'0,"1"-2"0,-7-73 0,0 0 0,1 0 0,1 0 0,4 14 0,-3-13 0,-1 0 0,4 27 0,-4-14 0,8 36 0,-7-41 0,0 1 0,-1-1 0,0 24 0,-4 593 135,1-365-1635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5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33 112 24575,'1'23'0,"2"0"0,0 0 0,13 41 0,-9-37 0,-1-1 0,3 34 0,-1 38 0,5 103 0,-13-194 0,-1 42 0,10 80 0,2 3 0,0 10 0,-11-92 0,0-42 0,-1 0 0,1 0 0,0 0 0,1-1 0,0 1 0,0 0 0,4 13 0,-4-20 0,0 0 0,0 1 0,0-1 0,0 0 0,0 0 0,0 0 0,0 0 0,0 0 0,0 0 0,1 0 0,-1-1 0,0 1 0,1 0 0,-1-1 0,0 1 0,1-1 0,-1 1 0,1-1 0,-1 0 0,1 0 0,-1 1 0,3-1 0,39-1 0,-30 1 0,136-2 0,160-6 0,36 3 0,-195 7 0,554 9 0,-646-8 0,68 11 0,-68-6 0,74 1 0,315 1 0,-158 1 0,418-11 0,-705 0 0,-1-1 0,1 1 0,-1 0 0,1 0 0,-1 0 0,0-1 0,1 1 0,-1-1 0,0 1 0,1-1 0,-1 1 0,0-1 0,1 0 0,-1 0 0,0 0 0,0 1 0,0-1 0,0 0 0,0-1 0,0 1 0,0 0 0,0 0 0,0 0 0,-1 0 0,1-1 0,0 1 0,-1 0 0,1-1 0,-1 1 0,1 0 0,-1-1 0,0 1 0,1-3 0,0-7 0,-1 1 0,0 0 0,0 0 0,-2-11 0,0-6 0,-4-46 0,0-7 0,5-57 0,3-98 0,3 171 0,1-66 0,5-91 0,-10 185 0,-2-35 0,0 70 0,1 0 0,0 0 0,-1-1 0,1 1 0,-1 0 0,0 0 0,1 0 0,-1 0 0,0-1 0,1 1 0,-1 0 0,0 0 0,0 1 0,0-1 0,0 0 0,0 0 0,0 0 0,0 1 0,0-1 0,-1 0 0,1 1 0,0-1 0,0 1 0,0-1 0,-1 1 0,1 0 0,0 0 0,-1-1 0,1 1 0,-3 0 0,-6 0 0,-1-1 0,-21 3 0,14 0 0,-126-7 0,14-1 0,-252-8 0,148 2 0,4 1 0,-234 3 0,285 10 0,87-1 0,-104-3 0,98-8 0,-34-2 0,-65 2 0,-16-1 0,50 0 0,29 0 0,-290 10 208,209 2-1781,205-1-5253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19:59:26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2,'91'-1,"98"2,-172 2,-1 0,1 1,-1 1,19 8,-35-13,1 0,0 0,0 0,-1 0,1 1,0-1,0 0,-1 1,1-1,0 0,-1 1,1-1,-1 1,1-1,0 1,-1-1,1 1,-1 0,1-1,-1 1,0-1,1 1,-1 0,0-1,1 1,-1 0,0 0,0 0,0 0,0 0,-1 0,0 0,1 0,-1 0,1 0,-1 0,0-1,0 1,0 0,1 0,-1-1,0 1,0-1,0 1,-2 0,-8 4,0 0,-17 4,26-9,-18 5,0-1,-38 1,8-1,19-2,24-2,-1 0,0 1,1 0,-1 0,1 1,-11 3,16-4,0 1,0 0,0 0,0-1,0 1,0 0,0 1,1-1,-1 0,1 0,0 1,0-1,-2 4,-11 36,13-41,-1 7,0 0,0 0,1 0,0 1,0-1,1 0,0 0,1 1,-1-1,4 13,-2-16,-1 0,1-1,0 1,0-1,1 0,-1 0,1 0,0 0,0 0,0-1,1 1,-1-1,1 0,0 0,0 0,0 0,0-1,1 1,4 1,3 0,-1-1,1 0,0-1,16 1,-17-2,-1 0,1 1,0 0,-1 1,1 0,10 5,-18-6,0 0,0-1,-1 1,1 1,-1-1,1 0,-1 1,0-1,1 1,-1 0,-1 0,1-1,0 1,-1 1,1-1,-1 0,0 0,0 0,-1 1,1-1,0 0,-1 1,0-1,0 4,5 37,-3-35,-1-1,0 1,-1 0,0 17,-1-23,0 0,1 0,-1 1,-1-1,1 0,0 0,-1 0,1 0,-1 0,0-1,0 1,0-1,-1 1,1-1,0 1,-1-1,-3 2,-1 0,0 0,0 0,-1-1,0 0,1 0,-1-1,0 0,0 0,-1-1,-9 0,-13 1,-39-5,32 2,74-1,72-14,-37 4,-48 10,-15 1,0 1,1-2,-1 1,0-1,14-5,-21 6,1 1,0-1,-1 0,1 0,-1-1,1 1,-1 0,1 0,-1-1,0 1,0-1,0 1,0-1,0 0,0 1,0-1,0 0,-1 1,1-1,-1 0,1 0,-1 0,0 0,1 0,-1 0,0 1,0-1,-1 0,1 0,-1-2,-3-21,2 18,1 0,0 1,0-1,0 0,1 0,0 0,1-7,2 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20:47:57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0,'201'34,"34"5,-169-31,109-2,510-10,-384 6,-214-10,-1 1,-29 4,83-15,-83 9,84-3,4 5,19 0,-134 7,-18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0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24575,'0'3'0,"0"10"0,0 10 0,2 8 0,6 9 0,2 4 0,1 3 0,6 2 0,0-5 0,-2-7 0,-5-7 0,-1-5 0,-2-3 0,-2-4 0,-3-2 0,0-2 0,-2 0 0,0-3-8191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24575,'0'-6'0,"1"1"0,0 0 0,0-1 0,0 1 0,0 0 0,1 0 0,0 0 0,0 0 0,0 0 0,1 0 0,-1 1 0,1-1 0,0 1 0,1 0 0,-1-1 0,8-5 0,-6 5 0,0 1 0,0 1 0,0-1 0,0 1 0,1 0 0,-1 0 0,1 0 0,0 1 0,-1 0 0,1 0 0,0 0 0,0 1 0,1 0 0,6 0 0,191 3 0,-202-2 0,0 0 0,-1 0 0,1 1 0,-1-1 0,1 1 0,-1-1 0,1 1 0,-1-1 0,1 1 0,-1 0 0,0 0 0,1 0 0,-1 0 0,0 0 0,0 0 0,1 0 0,-1 0 0,0 0 0,0 1 0,0-1 0,-1 0 0,1 1 0,0-1 0,0 0 0,-1 1 0,1-1 0,-1 1 0,1-1 0,-1 1 0,0 0 0,1-1 0,-1 3 0,1 7 0,-1 0 0,0-1 0,-3 22 0,0-6 0,3-23 0,0 0 0,0 0 0,-1 0 0,1 0 0,-1 0 0,1 0 0,-1 0 0,0 0 0,0-1 0,-1 1 0,1 0 0,-1-1 0,1 1 0,-1 0 0,-3 3 0,0-1 0,-1-1 0,0 0 0,1 0 0,-1-1 0,-12 6 0,7-4 0,-5 4 0,0-2 0,-1 0 0,1 0 0,-1-2 0,-24 5 0,41-10 0,-8 1 0,1 0 0,-1 0 0,1 1 0,-1 0 0,1 0 0,-14 7 0,21-9 0,0 0 0,0 0 0,0 0 0,0 0 0,0 0 0,0 0 0,0 0 0,0 0 0,-1 0 0,1 0 0,0 0 0,0 0 0,0 0 0,0 0 0,0 1 0,0-1 0,0 0 0,0 0 0,0 0 0,0 0 0,0 0 0,0 0 0,0 0 0,0 0 0,-1 0 0,1 1 0,0-1 0,0 0 0,0 0 0,0 0 0,0 0 0,0 0 0,0 0 0,0 0 0,0 1 0,0-1 0,0 0 0,0 0 0,1 0 0,-1 0 0,0 0 0,0 0 0,0 0 0,0 0 0,0 1 0,0-1 0,0 0 0,0 0 0,0 0 0,0 0 0,0 0 0,0 0 0,1 0 0,7 3 0,12-1 0,64-3 0,27 2 0,-106 0 0,0 0 0,-1 0 0,1 0 0,0 1 0,-1-1 0,1 1 0,-1 0 0,0 0 0,0 1 0,5 2 0,36 35 0,-3-4 0,-35-30 18,44 34 301,-46-36-509,-1 0 1,0 1 0,0 0 0,0 0 0,-1 0 0,0 0 0,0 0 0,4 9 0,-3 0-6637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24575,'4'1'0,"0"0"0,-1 1 0,1-1 0,-1 1 0,0-1 0,0 1 0,1 0 0,-1 0 0,4 5 0,5 1 0,344 236 0,-328-224 123,-13-8-371,0-2 0,1 1 0,0-2 0,1 0 0,18 7 0,-21-11-6578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24575,'-6'13'0,"0"0"0,-1 0 0,-1-1 0,0 0 0,0-1 0,-17 18 0,-17 26 0,12-5 0,17-26 0,-26 33 0,19-23-1365,14-26-5461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7T20:47:57.1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0,'201'34,"34"5,-169-31,109-2,510-10,-384 6,-214-10,-1 1,-29 4,83-15,-83 9,84-3,4 5,19 0,-134 7,-18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0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24575,'0'3'0,"0"10"0,0 10 0,2 8 0,6 9 0,2 4 0,1 3 0,6 2 0,0-5 0,-2-7 0,-5-7 0,-1-5 0,-2-3 0,-2-4 0,-3-2 0,0-2 0,-2 0 0,0-3-8191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0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24575,'0'-6'0,"1"1"0,0 0 0,0-1 0,0 1 0,0 0 0,1 0 0,0 0 0,0 0 0,0 0 0,1 0 0,-1 1 0,1-1 0,0 1 0,1 0 0,-1-1 0,8-5 0,-6 5 0,0 1 0,0 1 0,0-1 0,0 1 0,1 0 0,-1 0 0,1 0 0,0 1 0,-1 0 0,1 0 0,0 0 0,0 1 0,1 0 0,6 0 0,191 3 0,-202-2 0,0 0 0,-1 0 0,1 1 0,-1-1 0,1 1 0,-1-1 0,1 1 0,-1-1 0,1 1 0,-1 0 0,0 0 0,1 0 0,-1 0 0,0 0 0,0 0 0,1 0 0,-1 0 0,0 0 0,0 1 0,0-1 0,-1 0 0,1 1 0,0-1 0,0 0 0,-1 1 0,1-1 0,-1 1 0,1-1 0,-1 1 0,0 0 0,1-1 0,-1 3 0,1 7 0,-1 0 0,0-1 0,-3 22 0,0-6 0,3-23 0,0 0 0,0 0 0,-1 0 0,1 0 0,-1 0 0,1 0 0,-1 0 0,0 0 0,0-1 0,-1 1 0,1 0 0,-1-1 0,1 1 0,-1 0 0,-3 3 0,0-1 0,-1-1 0,0 0 0,1 0 0,-1-1 0,-12 6 0,7-4 0,-5 4 0,0-2 0,-1 0 0,1 0 0,-1-2 0,-24 5 0,41-10 0,-8 1 0,1 0 0,-1 0 0,1 1 0,-1 0 0,1 0 0,-14 7 0,21-9 0,0 0 0,0 0 0,0 0 0,0 0 0,0 0 0,0 0 0,0 0 0,0 0 0,-1 0 0,1 0 0,0 0 0,0 0 0,0 0 0,0 0 0,0 1 0,0-1 0,0 0 0,0 0 0,0 0 0,0 0 0,0 0 0,0 0 0,0 0 0,0 0 0,-1 0 0,1 1 0,0-1 0,0 0 0,0 0 0,0 0 0,0 0 0,0 0 0,0 0 0,0 0 0,0 1 0,0-1 0,0 0 0,0 0 0,1 0 0,-1 0 0,0 0 0,0 0 0,0 0 0,0 0 0,0 1 0,0-1 0,0 0 0,0 0 0,0 0 0,0 0 0,0 0 0,0 0 0,1 0 0,7 3 0,12-1 0,64-3 0,27 2 0,-106 0 0,0 0 0,-1 0 0,1 0 0,0 1 0,-1-1 0,1 1 0,-1 0 0,0 0 0,0 1 0,5 2 0,36 35 0,-3-4 0,-35-30 18,44 34 301,-46-36-509,-1 0 1,0 1 0,0 0 0,0 0 0,-1 0 0,0 0 0,0 0 0,4 9 0,-3 0-6637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24575,'4'1'0,"0"0"0,-1 1 0,1-1 0,-1 1 0,0-1 0,0 1 0,1 0 0,-1 0 0,4 5 0,5 1 0,344 236 0,-328-224 123,-13-8-371,0-2 0,1 1 0,0-2 0,1 0 0,18 7 0,-21-11-6578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5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 24575,'-195'0'0,"194"0"0,-1 0 0,1 0 0,-1 0 0,1 1 0,-1-1 0,0 1 0,1-1 0,-1 1 0,1-1 0,0 1 0,-1 0 0,1 0 0,0 0 0,-1-1 0,1 1 0,0 1 0,0-1 0,0 0 0,0 0 0,0 0 0,0 1 0,0-1 0,0 0 0,0 1 0,0-1 0,1 1 0,-1-1 0,1 1 0,-1-1 0,1 1 0,0-1 0,-1 1 0,1 1 0,-1 8 0,0 0 0,1 1 0,2 19 0,-1-12 0,-1-8 0,0-7 0,0 1 0,0 0 0,0-1 0,1 1 0,0-1 0,2 9 0,-2-11 0,0-1 0,-1 0 0,1 0 0,0 1 0,0-1 0,0 0 0,0 0 0,0 0 0,0 0 0,0 0 0,1-1 0,-1 1 0,0 0 0,0 0 0,1-1 0,-1 1 0,0-1 0,1 1 0,-1-1 0,1 0 0,-1 1 0,1-1 0,-1 0 0,0 0 0,1 0 0,1 0 0,50-2 0,-42 0 0,-1 1 0,1 1 0,-1 0 0,1 0 0,0 1 0,-1 0 0,1 1 0,-1 0 0,19 7 0,-27-8 0,1 1 0,-1 0 0,0 0 0,0 0 0,0 0 0,1 1 0,-2-1 0,1 1 0,0-1 0,-1 1 0,1 0 0,-1-1 0,0 1 0,1 0 0,-1 0 0,-1 0 0,2 3 0,0 3 0,-1-1 0,0 0 0,0 0 0,0 1 0,-2 9 0,1-17 0,0 1 0,-1-1 0,1 1 0,0-1 0,-1 1 0,1-1 0,-1 1 0,0-1 0,0 1 0,1-1 0,-1 0 0,0 0 0,0 1 0,0-1 0,0 0 0,0 0 0,-1 0 0,1 0 0,0 0 0,0 0 0,-1 0 0,1-1 0,0 1 0,-1 0 0,1-1 0,-1 1 0,1-1 0,-1 0 0,1 1 0,-3-1 0,-5 1 0,0 0 0,-1 0 0,-18-2 0,13 0 0,-44 1 0,-41-2 0,81-2-1365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20:48:12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24575,'-6'13'0,"0"0"0,-1 0 0,-1-1 0,0 0 0,0-1 0,-17 18 0,-17 26 0,12-5 0,17-26 0,-26 33 0,19-23-1365,14-26-5461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6:55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613 766 24575,'35'-1'0,"0"-2"0,0-2 0,0-1 0,-1-1 0,48-17 0,-77 22 0,1 0 0,-1 0 0,0-1 0,0 1 0,0-1 0,0-1 0,-1 1 0,1 0 0,-1-1 0,0 0 0,5-6 0,-3 3 0,-1-1 0,-1 0 0,1 0 0,-1-1 0,-1 1 0,4-11 0,2-8 0,-2 9 0,-1-1 0,-1 0 0,0 0 0,-2 0 0,2-21 0,-1-11 0,-2 28 0,-1 1 0,-1-26 0,-1 40 0,0 0 0,-1 0 0,1 1 0,-1-1 0,-1 1 0,0 0 0,0-1 0,0 1 0,-1 0 0,-4-7 0,-10-9 0,-1 1 0,0 0 0,-2 1 0,0 1 0,-27-19 0,38 32 0,-1 1 0,0 0 0,-1 0 0,1 1 0,-1 1 0,0 0 0,0 0 0,-13-1 0,-104-12 0,117 16 0,-62-4 0,-97 8 0,157-2 0,0 1 0,1 1 0,-1 0 0,1 1 0,0 0 0,0 1 0,0 0 0,-17 10 0,10-2 0,0 0 0,1 1 0,1 0 0,-20 21 0,34-30 0,0 0 0,0 1 0,1-1 0,-6 11 0,-3 5 0,5-6 0,0 0 0,1 0 0,0 0 0,1 1 0,-5 27 0,8-32 0,1 0 0,1 0 0,0 0 0,0 0 0,1 0 0,0 0 0,1 0 0,0 0 0,1-1 0,0 1 0,1-1 0,0 0 0,0 1 0,1-2 0,1 1 0,0-1 0,0 0 0,0 0 0,1 0 0,1-1 0,-1 0 0,1-1 0,1 1 0,9 5 0,19 21 0,-33-29 0,1 0 0,-1 0 0,1-1 0,1 1 0,-1-1 0,1 0 0,-1-1 0,1 1 0,11 3 0,51 22 0,-54-22 0,1 0 0,0-1 0,0 0 0,1-2 0,-1 0 0,20 3 0,-24-6 68,0 1 1,-1 1-1,1 0 0,11 5 0,-12-5-409,1 1 0,-1-1 0,0-1-1,17 2 1,-18-3-6485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6:57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24575,'2'0'0,"13"2"0,12 1 0,14 1 0,8 0 0,5 0 0,-2-1 0,-6 1 0,-8-1 0,-9 0 0,-5-1 0,-3-1 0,-4 0 0,-4 1 0,-1 0 0,-1 0 0,-1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0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1571 144 24575,'-1'-2'0,"-1"0"0,0-1 0,0 1 0,0 0 0,-1 0 0,1 0 0,-1 0 0,1 0 0,-1 1 0,1-1 0,-6-1 0,7 2 0,-23-9 0,0 0 0,0 1 0,-1 2 0,-28-5 0,-12-4 0,4 0 0,-1 3 0,0 3 0,-1 3 0,-110 0 0,64 7 0,-66 2 0,107 3 0,-29 1 0,36-5 0,-122 17 0,172-14 0,1-1 0,0 1 0,0 1 0,1 0 0,-1 0 0,1 1 0,0 0 0,-9 8 0,-2 1 0,15-12 0,0 1 0,0 0 0,0 0 0,0 0 0,1 1 0,-1 0 0,1 0 0,1 0 0,-1 0 0,1 0 0,0 1 0,0-1 0,0 1 0,-2 10 0,-2 1 0,1 1 0,2 0 0,-1 0 0,2 0 0,0 0 0,1 34 0,2-29 0,1 13 0,6 42 0,-5-66 0,0 0 0,1-1 0,1 1 0,0-1 0,0 0 0,1 0 0,10 16 0,-10-20 0,1 0 0,0-1 0,-1 0 0,2 0 0,-1 0 0,1-1 0,11 7 0,-4-4 0,0 0 0,0-1 0,17 5 0,14 2 0,-1-2 0,2-1 0,-1-3 0,93 4 0,77 0 0,-86-1 0,2 0 0,406-11 0,-525-1 0,0 0 0,0-1 0,0 0 0,-1-1 0,1 0 0,-1-1 0,0 0 0,0-1 0,12-6 0,-6 1 0,-1 0 0,0-2 0,0 1 0,25-27 0,-34 31 0,-1 0 0,0-1 0,0 1 0,0-1 0,-1-1 0,0 1 0,-1-1 0,0 0 0,0 0 0,-1 0 0,4-19 0,-1-4 0,-1 0 0,-1 1 0,-2-2 0,-1 1 0,-6-54 0,4 81 0,0 0 0,0 0 0,-1 0 0,1 1 0,-1-1 0,0 1 0,0-1 0,-1 1 0,-5-8 0,-31-30 0,8 10 0,28 29 24,0 0 0,-1 0 0,1 0-1,0 1 1,-1-1 0,0 1 0,1-1-1,-1 1 1,0 0 0,0 1 0,0-1 0,-1 1-1,-6-2 1,-2 1-282,0 1 0,0 1 0,-16 0-1,15 1-406,3-1-6161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02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24575,'405'11'0,"177"-12"-1365,-570 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2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10 24575,'0'0'0,"-1"0"0,1 1 0,-1-1 0,1 1 0,-1-1 0,0 1 0,1-1 0,0 0 0,-1 1 0,1 0 0,-1-1 0,1 1 0,0-1 0,-1 1 0,1-1 0,0 1 0,-1 0 0,1-1 0,0 1 0,0 0 0,0-1 0,0 1 0,0 0 0,-1-1 0,2 2 0,-3 22 0,2-21 0,0 40 0,2-1 0,12 71 0,-10-90 0,17 99 0,-18-94 0,-1 1 0,-3 53 0,-1-20 0,2 9 0,23-421 0,-12 236 0,-6 77 0,-2 24 0,-1 0 0,0-18 0,-2 27 0,-1-1 0,1 1 0,-1 0 0,1 0 0,-1 0 0,-1 0 0,1 0 0,0 1 0,-1-1 0,0 0 0,-4-6 0,4 8 0,1 0 0,-1 0 0,1-1 0,-1 1 0,1 0 0,0-1 0,0 1 0,0-1 0,0 1 0,0-5 0,1 6 0,0 0 0,1 0 0,-1 0 0,0 1 0,1-1 0,-1 0 0,1 0 0,0 0 0,-1 0 0,1 0 0,0 1 0,-1-1 0,1 0 0,0 0 0,0 1 0,-1-1 0,1 1 0,0-1 0,0 1 0,0-1 0,0 1 0,0-1 0,0 1 0,0 0 0,0 0 0,0-1 0,0 1 0,0 0 0,0 0 0,2 0 0,23-3 0,1 0 0,0 2 0,0 1 0,38 5 0,32 0 0,470-5 0,-399 11 0,138-2 0,-209-6 0,66 4 0,-10 4 0,-132-9 0,30-2 0,11 1 0,-60-1 0,-1 0 0,0 1 0,0-1 0,0 1 0,0-1 0,1 1 0,-1-1 0,0 1 0,0-1 0,0 1 0,0 0 0,0 0 0,0 0 0,-1-1 0,1 1 0,0 0 0,0 0 0,-1 0 0,1 0 0,0 0 0,-1 1 0,1-1 0,-1 0 0,1 0 0,-1 0 0,0 0 0,1 1 0,-1-1 0,0 0 0,0 3 0,1 5 0,-1 0 0,0 0 0,-1 12 0,-1-5 0,2 342 0,11-236 0,-10-97 0,-1-13 0,0 0 0,-2 21 0,2-32 0,-1 0 0,0 1 0,1-1 0,-1 0 0,0 0 0,1 1 0,-1-1 0,0 0 0,0 0 0,0 0 0,0 0 0,0 0 0,0 0 0,-1 0 0,1 0 0,0 0 0,0-1 0,-1 1 0,1-1 0,0 1 0,-1-1 0,1 1 0,-1-1 0,1 1 0,0-1 0,-1 0 0,1 0 0,-3 0 0,-7 1 0,0-1 0,-20-2 0,14 1 0,-279-27 0,251 24 0,-50 1 0,-38-2 0,56-1 0,-105 6 0,83 2 0,-821-2-1365,911 0-5461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7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5036 24575,'-1'-257'0,"3"-259"0,20 294 0,0-13 0,-21 191 0,-3-138 0,-4 140 0,-15-58 0,3 17 0,5 15 0,2 17 0,-7-100 0,17-19 0,2 72 0,-18-148 0,-13-133 0,31-2 0,1 159 0,-10-244 0,4-210 0,6 384 0,-2 290 0,0 1 0,0-1 0,0 0 0,0 0 0,0 1 0,1-1 0,-1 0 0,1 1 0,-1-1 0,1 1 0,0-1 0,-1 0 0,1 1 0,0 0 0,0-1 0,0 1 0,0-1 0,1 1 0,-1 0 0,0 0 0,0 0 0,1 0 0,-1 0 0,3-2 0,3 0 0,0 1 0,0 0 0,0 0 0,14-2 0,-5 1 0,134-24 0,159-7 0,163 15 0,-225 12 18,440-7-169,1299 16 89,-669 29-3197,-716-13 2933,605-13 2796,-686-7-1338,351 3-1258,827-2-691,-613-21 1616,-898 12-538,60-1-200,884 9-61,-572 4 0,-215 12 0,-230-7 0,711 15 0,-810-22 0,0 0 0,0 0 0,0 2 0,0 0 0,0 1 0,0 0 0,24 9 0,-35-9 0,-1-1 0,0 0 0,0 1 0,0-1 0,0 1 0,0 0 0,0 0 0,-1 1 0,1-1 0,-1 0 0,0 1 0,0-1 0,0 1 0,-1 0 0,3 6 0,1 8 0,0 1 0,2 20 0,-3-16 0,41 260 0,-13-69 0,2 102 0,-19-141 0,55 351 0,-40-311 0,25 507 0,-53 4 0,-5-367 0,2-120 0,2 287 0,4-452 0,-2-37 0,-2 51 0,-1-87 0,0 1 0,0-1 0,-1 1 0,1 0 0,0-1 0,-1 1 0,0-1 0,1 1 0,-1-1 0,0 1 0,0-1 0,1 0 0,-1 1 0,0-1 0,0 0 0,-1 0 0,1 1 0,0-1 0,0 0 0,-1 0 0,1 0 0,0-1 0,-1 1 0,1 0 0,-1 0 0,1-1 0,-1 1 0,-1 0 0,-5 0 0,0 1 0,0-1 0,-1 0 0,-12-1 0,9 0 0,-1700 114-3035,-651-5 1935,588-91-477,1446-14 1466,-355 11 111,-108 1 0,-138 17 307,239-4-26,-49 4 1546,-22-5-1827,-1-29 0,350-1 0,-181 15 3273,-188-3-3120,511-11-171,-382-7 18,421 5 0,-51-9 0,263 9 0,0-1 0,0 0 0,-20-9 0,27 9 0,4 0-1365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8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8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24575,'2'0'0,"1"1"0,1 2 0,4 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24575,'2'0'0,"2"2"0,3 3 0,1-1 0,1 2 0,-1 0 0,-1 1 0,0 0 0</inkml:trace>
  <inkml:trace contextRef="#ctx0" brushRef="#br0" timeOffset="1">186 120 24575,'2'0'0,"2"0"0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4999 24575,'181'5'0,"-90"0"0,0-5 0,122-14 0,-185 10 0,1-1 0,-1-1 0,-1-1 0,1-1 0,-1-2 0,-1-1 0,0-1 0,38-24 0,-19 6 0,-4 4 0,-1-2 0,-2-2 0,66-64 0,33-65 0,-104 117 0,53-90 0,-61 80 0,-2-1 0,-3-1 0,-2-1 0,14-72 0,-8 8 0,-4 0 0,-6-1 0,-2-205 0,-45-204 0,22 393 0,-51-435 0,23 235 0,26 224 0,-15-176 0,25 221 0,3 0 0,11-86 0,-8 134 0,0 0 0,2 1 0,0-1 0,1 1 0,1 1 0,0-1 0,2 1 0,0 1 0,14-21 0,-3 12 0,0 0 0,2 2 0,1 0 0,43-33 0,38-29 0,37-30 0,-109 92 0,2 1 0,57-28 0,347-144 0,-327 142 0,-64 28 0,95-34 0,-96 48 0,0 1 0,51-4 0,-55 9 0,1-2 0,74-21 0,-30-2-1365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24575,'1'0'0,"4"2"0,1 0 0,3 0 0,6 4 0,5 0 0,-1 0-8191</inkml:trace>
  <inkml:trace contextRef="#ctx0" brushRef="#br0" timeOffset="1">611 143 24575,'2'0'0,"2"0"0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24575,'4'0'0,"4"0"0,6 0 0,1 0 0,1 0 0,-2 0 0,0 2 0,-3 0-8191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24575,'2'0'0,"0"2"0,12 0 0,10 3 0,10-1 0,8 0 0,-1-1 0,-3-2 0,-6 1 0,-7-2 0,-7 0-8191</inkml:trace>
  <inkml:trace contextRef="#ctx0" brushRef="#br0" timeOffset="1">360 34 24575,'2'0'0,"8"0"0,9 0 0,2 0-8191</inkml:trace>
  <inkml:trace contextRef="#ctx0" brushRef="#br0" timeOffset="2">621 45 24575,'2'0'0,"3"0"0,3 0 0,3 0 0,3 0 0,1 0 0,2 0 0,1 0 0,-1 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24575,'1'0'0,"4"0"0,1 0 0,8 0 0,7 0 0,8 0 0,-1 0 0,-3 0-8191</inkml:trace>
  <inkml:trace contextRef="#ctx0" brushRef="#br0" timeOffset="1">371 1 24575,'4'0'0,"4"0"0,4 0 0,1 0 0,0 0 0,0 0 0,1 0 0,2 0 0,6 2 0,5 0 0,-3 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24575,'2'0'0,"2"0"0,3 0 0,7 0 0,9 0 0,6 0 0,4 0 0,-1 0 0,-1 0 0,-6 0-8191</inkml:trace>
  <inkml:trace contextRef="#ctx0" brushRef="#br0" timeOffset="1">294 1 24575,'2'0'0,"3"0"0,1 0 0,7 0 0,3 0 0,4 0 0,2 0 0,2 0 0,-2 0-8191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24575,'2'0'0,"2"0"0,4 0 0,7 0 0,10 0 0,7 0 0,11 0 0,-3 0-8191</inkml:trace>
  <inkml:trace contextRef="#ctx0" brushRef="#br0" timeOffset="1">436 77 24575,'2'0'0,"3"0"0,1 0 0,3 0 0,3 0 0,3-2 0,6 0 0,6-1 0,-2 1-8191</inkml:trace>
  <inkml:trace contextRef="#ctx0" brushRef="#br0" timeOffset="2">796 22 24575,'2'0'0,"2"0"0,3 0 0,5-2 0,3 0 0,1 0 0,1 0 0,1-2 0,2-1 0,-3 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0 326 24575,'2'-2'0,"2"-1"0,7-1 0,4-2 0,9-6 0,7-2 0,3 1 0,-1 0 0,0 0 0,-6 1-8191</inkml:trace>
  <inkml:trace contextRef="#ctx0" brushRef="#br0" timeOffset="1">305 195 24575,'0'-2'0,"2"-1"0,0-3 0,3-2 0,-1-4 0,3-4 0,3-4 0,1-7 0,2-3 0,3-7 0,-1 3-8191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1 402 24575,'0'-2'0,"0"-2"0,2-5 0,0-4 0,0-2 0,2 0 0,0-1 0,1 0 0,0-1 0,1-1 0,-1-1 0,-1 2-8191</inkml:trace>
  <inkml:trace contextRef="#ctx0" brushRef="#br0" timeOffset="1">66 107 24575,'0'-2'0,"0"-2"0,0-4 0,0-5 0,0-4 0,0-2 0,0-4 0,0 2-8191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1 818 24575,'0'-4'0,"0"-3"0,0-4 0,0-2 0,0-6 0,0-2 0,0-1 0,0 0 0,0-1 0,0-1 0,0-1 0,0 4-8191</inkml:trace>
  <inkml:trace contextRef="#ctx0" brushRef="#br0" timeOffset="1">1 425 24575,'0'-4'0,"0"-4"0,0-4 0,0-14 0,0-12 0,0-6 0,0-6 0,0-2 0,0 3 0,0 4 0,0 6 0,0 6 0,0 8-8191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1 640 24575,'0'-1'0,"0"-8"0,0-4 0,0-3 0,0-2 0,0-1 0,0-2 0,0-1 0,0 4-8191</inkml:trace>
  <inkml:trace contextRef="#ctx0" brushRef="#br0" timeOffset="1">45 171 24575,'0'-3'0,"0"-4"0,0-2 0,0-3 0,0-4 0,0-2 0,0-2 0,0-2 0,0 0 0,0 0 0,0 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24575,'42'0'0,"19"-1"0,86 11 0,-136-7 0,0 0 0,0 1 0,-1 1 0,1-1 0,-1 2 0,0-1 0,13 11 0,-4-4 0,-1 1 0,0 0 0,19 20 0,4 3 0,24 17 0,266 207 0,-308-241 0,-2 1 0,0 0 0,33 44 0,-26-29 0,13 13 0,56 70 0,-79-94 0,-2 1 0,-1 0 0,14 31 0,-18-29 0,-1 1 0,-2 0 0,-1 1 0,6 48 0,-3 117 0,-11 613 0,0-758 0,-2 0 0,-2 0 0,-11 51 0,5-34 0,4 0 0,2 0 0,5 82 0,-5 82 0,-14 267 0,16-334 0,-22 262 0,-38 424 0,61-805 0,2 1 0,2-1 0,2 0 0,1 0 0,15 52 0,-17-84 0,30 94 0,-26-89 0,0-1 0,1 0 0,1-1 0,13 19 0,34 42 0,93 97 0,-139-164 0,-1-1 0,1 0 0,0-1 0,1 0 0,0-1 0,0 0 0,0 0 0,23 6 0,1-2 0,61 8 0,-38-8 0,20 7 0,37 6 0,-98-21 0,1 0 0,0-2 0,0 0 0,28-4 0,2-3-455,-1-2 0,80-26 0,-115 30-6371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8 575 24575,'0'-2'0,"0"-3"0,0-3 0,0-3 0,0-3 0,0-3 0,0 0 0,0-2 0,0 0 0,0-7 0,0-4 0,0 2-8191</inkml:trace>
  <inkml:trace contextRef="#ctx0" brushRef="#br0" timeOffset="1">8 171 24575,'0'-2'0,"0"-2"0,0-3 0,0-1 0,0-2 0,0-3 0,0-6 0,0-2 0,0-1 0,-2-1 0,-1 0 0,1 5-8191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286 735 24575,'0'-2'0,"0"-2"0,0-3 0,0-1 0,0-2 0,0-4 0,0-3 0,-3-6 0,-2-4 0,0-2 0,1-3 0,2 1 0,0 6-8191</inkml:trace>
  <inkml:trace contextRef="#ctx0" brushRef="#br0" timeOffset="1">232 310 24575,'-2'-4'0,"-2"-4"0,-8-11 0,-6-6 0,-3-5 0,-4-4 0,-1 0 0,-1-1 0,2 1 0,1 2 0,-2 1 0,5 7-8191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539 289 24575,'-2'-2'0,"-6"-2"0,-5-5 0,-3 0 0,-2-1 0,-1 0 0,-2-3 0,-1 0 0,0-2 0,0 0 0,3 2-8191</inkml:trace>
  <inkml:trace contextRef="#ctx0" brushRef="#br0" timeOffset="1">212 104 24575,'-4'-2'0,"-2"-1"0,-2-1 0,-1-2 0,-5 0 0,0-1 0,-1 0 0,0 1 0,-1 0 0,1 2 0,2 0 0,-2-2 0,-5-6 0,-4-3 0,1 0-8191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272 270 24575,'-2'0'0,"-2"0"0,-3 0 0,-1-1 0,-2-2 0,-1-1 0,-2-2 0,1-2 0,1-2 0,0 0 0</inkml:trace>
  <inkml:trace contextRef="#ctx0" brushRef="#br0" timeOffset="1">32 63 24575,'-2'-1'0,"-2"-2"0,-1-1 0,1-2 0,1-2 0,-1-2 0,0 0 0,1-1 0,1 1-8191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4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  <inkml:trace contextRef="#ctx0" brushRef="#br0" timeOffset="1">0 0 24575,'0'0'-8191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24575,'-2'0'0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6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6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7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24575,'0'171'0,"11"-354"-1365,-11 168-5461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6:55.4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613 766 24575,'35'-1'0,"0"-2"0,0-2 0,0-1 0,-1-1 0,48-17 0,-77 22 0,1 0 0,-1 0 0,0-1 0,0 1 0,0-1 0,0-1 0,-1 1 0,1 0 0,-1-1 0,0 0 0,5-6 0,-3 3 0,-1-1 0,-1 0 0,1 0 0,-1-1 0,-1 1 0,4-11 0,2-8 0,-2 9 0,-1-1 0,-1 0 0,0 0 0,-2 0 0,2-21 0,-1-11 0,-2 28 0,-1 1 0,-1-26 0,-1 40 0,0 0 0,-1 0 0,1 1 0,-1-1 0,-1 1 0,0 0 0,0-1 0,0 1 0,-1 0 0,-4-7 0,-10-9 0,-1 1 0,0 0 0,-2 1 0,0 1 0,-27-19 0,38 32 0,-1 1 0,0 0 0,-1 0 0,1 1 0,-1 1 0,0 0 0,0 0 0,-13-1 0,-104-12 0,117 16 0,-62-4 0,-97 8 0,157-2 0,0 1 0,1 1 0,-1 0 0,1 1 0,0 0 0,0 1 0,0 0 0,-17 10 0,10-2 0,0 0 0,1 1 0,1 0 0,-20 21 0,34-30 0,0 0 0,0 1 0,1-1 0,-6 11 0,-3 5 0,5-6 0,0 0 0,1 0 0,0 0 0,1 1 0,-5 27 0,8-32 0,1 0 0,1 0 0,0 0 0,0 0 0,1 0 0,0 0 0,1 0 0,0 0 0,1-1 0,0 1 0,1-1 0,0 0 0,0 1 0,1-2 0,1 1 0,0-1 0,0 0 0,0 0 0,1 0 0,1-1 0,-1 0 0,1-1 0,1 1 0,9 5 0,19 21 0,-33-29 0,1 0 0,-1 0 0,1-1 0,1 1 0,-1-1 0,1 0 0,-1-1 0,1 1 0,11 3 0,51 22 0,-54-22 0,1 0 0,0-1 0,0 0 0,1-2 0,-1 0 0,20 3 0,-24-6 68,0 1 1,-1 1-1,1 0 0,11 5 0,-12-5-409,1 1 0,-1-1 0,0-1-1,17 2 1,-18-3-6485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6:57.43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24575,'2'0'0,"13"2"0,12 1 0,14 1 0,8 0 0,5 0 0,-2-1 0,-6 1 0,-8-1 0,-9 0 0,-5-1 0,-3-1 0,-4 0 0,-4 1 0,-1 0 0,-1 0 0,-1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00.71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1571 144 24575,'-1'-2'0,"-1"0"0,0-1 0,0 1 0,0 0 0,-1 0 0,1 0 0,-1 0 0,1 0 0,-1 1 0,1-1 0,-6-1 0,7 2 0,-23-9 0,0 0 0,0 1 0,-1 2 0,-28-5 0,-12-4 0,4 0 0,-1 3 0,0 3 0,-1 3 0,-110 0 0,64 7 0,-66 2 0,107 3 0,-29 1 0,36-5 0,-122 17 0,172-14 0,1-1 0,0 1 0,0 1 0,1 0 0,-1 0 0,1 1 0,0 0 0,-9 8 0,-2 1 0,15-12 0,0 1 0,0 0 0,0 0 0,0 0 0,1 1 0,-1 0 0,1 0 0,1 0 0,-1 0 0,1 0 0,0 1 0,0-1 0,0 1 0,-2 10 0,-2 1 0,1 1 0,2 0 0,-1 0 0,2 0 0,0 0 0,1 34 0,2-29 0,1 13 0,6 42 0,-5-66 0,0 0 0,1-1 0,1 1 0,0-1 0,0 0 0,1 0 0,10 16 0,-10-20 0,1 0 0,0-1 0,-1 0 0,2 0 0,-1 0 0,1-1 0,11 7 0,-4-4 0,0 0 0,0-1 0,17 5 0,14 2 0,-1-2 0,2-1 0,-1-3 0,93 4 0,77 0 0,-86-1 0,2 0 0,406-11 0,-525-1 0,0 0 0,0-1 0,0 0 0,-1-1 0,1 0 0,-1-1 0,0 0 0,0-1 0,12-6 0,-6 1 0,-1 0 0,0-2 0,0 1 0,25-27 0,-34 31 0,-1 0 0,0-1 0,0 1 0,0-1 0,-1-1 0,0 1 0,-1-1 0,0 0 0,0 0 0,-1 0 0,4-19 0,-1-4 0,-1 0 0,-1 1 0,-2-2 0,-1 1 0,-6-54 0,4 81 0,0 0 0,0 0 0,-1 0 0,1 1 0,-1-1 0,0 1 0,0-1 0,-1 1 0,-5-8 0,-31-30 0,8 10 0,28 29 24,0 0 0,-1 0 0,1 0-1,0 1 1,-1-1 0,0 1 0,1-1-1,-1 1 1,0 0 0,0 1 0,0-1 0,-1 1-1,-6-2 1,-2 1-282,0 1 0,0 1 0,-16 0-1,15 1-406,3-1-6161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02.7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24575,'405'11'0,"177"-12"-1365,-570 1-5461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2.18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11 10 24575,'0'0'0,"-1"0"0,1 1 0,-1-1 0,1 1 0,-1-1 0,0 1 0,1-1 0,0 0 0,-1 1 0,1 0 0,-1-1 0,1 1 0,0-1 0,-1 1 0,1-1 0,0 1 0,-1 0 0,1-1 0,0 1 0,0 0 0,0-1 0,0 1 0,0 0 0,-1-1 0,2 2 0,-3 22 0,2-21 0,0 40 0,2-1 0,12 71 0,-10-90 0,17 99 0,-18-94 0,-1 1 0,-3 53 0,-1-20 0,2 9 0,23-421 0,-12 236 0,-6 77 0,-2 24 0,-1 0 0,0-18 0,-2 27 0,-1-1 0,1 1 0,-1 0 0,1 0 0,-1 0 0,-1 0 0,1 0 0,0 1 0,-1-1 0,0 0 0,-4-6 0,4 8 0,1 0 0,-1 0 0,1-1 0,-1 1 0,1 0 0,0-1 0,0 1 0,0-1 0,0 1 0,0-5 0,1 6 0,0 0 0,1 0 0,-1 0 0,0 1 0,1-1 0,-1 0 0,1 0 0,0 0 0,-1 0 0,1 0 0,0 1 0,-1-1 0,1 0 0,0 0 0,0 1 0,-1-1 0,1 1 0,0-1 0,0 1 0,0-1 0,0 1 0,0-1 0,0 1 0,0 0 0,0 0 0,0-1 0,0 1 0,0 0 0,0 0 0,2 0 0,23-3 0,1 0 0,0 2 0,0 1 0,38 5 0,32 0 0,470-5 0,-399 11 0,138-2 0,-209-6 0,66 4 0,-10 4 0,-132-9 0,30-2 0,11 1 0,-60-1 0,-1 0 0,0 1 0,0-1 0,0 1 0,0-1 0,1 1 0,-1-1 0,0 1 0,0-1 0,0 1 0,0 0 0,0 0 0,0 0 0,-1-1 0,1 1 0,0 0 0,0 0 0,-1 0 0,1 0 0,0 0 0,-1 1 0,1-1 0,-1 0 0,1 0 0,-1 0 0,0 0 0,1 1 0,-1-1 0,0 0 0,0 3 0,1 5 0,-1 0 0,0 0 0,-1 12 0,-1-5 0,2 342 0,11-236 0,-10-97 0,-1-13 0,0 0 0,-2 21 0,2-32 0,-1 0 0,0 1 0,1-1 0,-1 0 0,0 0 0,1 1 0,-1-1 0,0 0 0,0 0 0,0 0 0,0 0 0,0 0 0,0 0 0,-1 0 0,1 0 0,0 0 0,0-1 0,-1 1 0,1-1 0,0 1 0,-1-1 0,1 1 0,-1-1 0,1 1 0,0-1 0,-1 0 0,1 0 0,-3 0 0,-7 1 0,0-1 0,-20-2 0,14 1 0,-279-27 0,251 24 0,-50 1 0,-38-2 0,56-1 0,-105 6 0,83 2 0,-821-2-1365,911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7.0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99 5036 24575,'-1'-257'0,"3"-259"0,20 294 0,0-13 0,-21 191 0,-3-138 0,-4 140 0,-15-58 0,3 17 0,5 15 0,2 17 0,-7-100 0,17-19 0,2 72 0,-18-148 0,-13-133 0,31-2 0,1 159 0,-10-244 0,4-210 0,6 384 0,-2 290 0,0 1 0,0-1 0,0 0 0,0 0 0,0 1 0,1-1 0,-1 0 0,1 1 0,-1-1 0,1 1 0,0-1 0,-1 0 0,1 1 0,0 0 0,0-1 0,0 1 0,0-1 0,1 1 0,-1 0 0,0 0 0,0 0 0,1 0 0,-1 0 0,3-2 0,3 0 0,0 1 0,0 0 0,0 0 0,14-2 0,-5 1 0,134-24 0,159-7 0,163 15 0,-225 12 18,440-7-169,1299 16 89,-669 29-3197,-716-13 2933,605-13 2796,-686-7-1338,351 3-1258,827-2-691,-613-21 1616,-898 12-538,60-1-200,884 9-61,-572 4 0,-215 12 0,-230-7 0,711 15 0,-810-22 0,0 0 0,0 0 0,0 2 0,0 0 0,0 1 0,0 0 0,24 9 0,-35-9 0,-1-1 0,0 0 0,0 1 0,0-1 0,0 1 0,0 0 0,0 0 0,-1 1 0,1-1 0,-1 0 0,0 1 0,0-1 0,0 1 0,-1 0 0,3 6 0,1 8 0,0 1 0,2 20 0,-3-16 0,41 260 0,-13-69 0,2 102 0,-19-141 0,55 351 0,-40-311 0,25 507 0,-53 4 0,-5-367 0,2-120 0,2 287 0,4-452 0,-2-37 0,-2 51 0,-1-87 0,0 1 0,0-1 0,-1 1 0,1 0 0,0-1 0,-1 1 0,0-1 0,1 1 0,-1-1 0,0 1 0,0-1 0,1 0 0,-1 1 0,0-1 0,0 0 0,-1 0 0,1 1 0,0-1 0,0 0 0,-1 0 0,1 0 0,0-1 0,-1 1 0,1 0 0,-1 0 0,1-1 0,-1 1 0,-1 0 0,-5 0 0,0 1 0,0-1 0,-1 0 0,-12-1 0,9 0 0,-1700 114-3035,-651-5 1935,588-91-477,1446-14 1466,-355 11 111,-108 1 0,-138 17 307,239-4-26,-49 4 1546,-22-5-1827,-1-29 0,350-1 0,-181 15 3273,-188-3-3120,511-11-171,-382-7 18,421 5 0,-51-9 0,263 9 0,0-1 0,0 0 0,-20-9 0,27 9 0,4 0-1365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8.48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8.8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24575,'2'0'0,"1"1"0,1 2 0,4 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15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24575,'2'0'0,"2"2"0,3 3 0,1-1 0,1 2 0,-1 0 0,-1 1 0,0 0 0</inkml:trace>
  <inkml:trace contextRef="#ctx0" brushRef="#br0" timeOffset="1">186 120 24575,'2'0'0,"2"0"0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49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24575,'1'0'0,"4"2"0,1 0 0,3 0 0,6 4 0,5 0 0,-1 0-8191</inkml:trace>
  <inkml:trace contextRef="#ctx0" brushRef="#br0" timeOffset="1">611 143 24575,'2'0'0,"2"0"0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6T20:23:49.55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24575,'0'305'-1365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9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24575,'87'11'0,"-77"-11"0,0 1 0,0 0 0,0 0 0,0 1 0,0 0 0,0 1 0,-1 0 0,18 8 0,-25-9 0,0 0 0,0 0 0,-1 0 0,1 1 0,-1-1 0,0 0 0,1 0 0,-1 1 0,0-1 0,0 1 0,-1-1 0,1 1 0,0 0 0,-1-1 0,0 1 0,0 0 0,1-1 0,-2 5 0,1 5 0,-1-1 0,-4 23 0,4-29 0,-1 0 0,0 0 0,0-1 0,0 1 0,0-1 0,-1 1 0,0-1 0,0 0 0,-6 6 0,-36 33 0,31-30 0,8-8 0,-1-1 0,0 1 0,1-1 0,-2-1 0,-8 5 0,5-4 0,62-2 0,-21 1 0,42 11 0,14 2 0,-77-14-1365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19.8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24575,'4'0'0,"4"0"0,6 0 0,1 0 0,1 0 0,-2 0 0,0 2 0,-3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16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24575,'2'0'0,"0"2"0,12 0 0,10 3 0,10-1 0,8 0 0,-1-1 0,-3-2 0,-6 1 0,-7-2 0,-7 0-8191</inkml:trace>
  <inkml:trace contextRef="#ctx0" brushRef="#br0" timeOffset="1">360 34 24575,'2'0'0,"8"0"0,9 0 0,2 0-8191</inkml:trace>
  <inkml:trace contextRef="#ctx0" brushRef="#br0" timeOffset="2">621 45 24575,'2'0'0,"3"0"0,3 0 0,3 0 0,3 0 0,1 0 0,2 0 0,1 0 0,-1 0-8191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52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24575,'1'0'0,"4"0"0,1 0 0,8 0 0,7 0 0,8 0 0,-1 0 0,-3 0-8191</inkml:trace>
  <inkml:trace contextRef="#ctx0" brushRef="#br0" timeOffset="1">371 1 24575,'4'0'0,"4"0"0,4 0 0,1 0 0,0 0 0,0 0 0,1 0 0,2 0 0,6 2 0,5 0 0,-3 1-8191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0.86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24575,'2'0'0,"2"0"0,3 0 0,7 0 0,9 0 0,6 0 0,4 0 0,-1 0 0,-1 0 0,-6 0-8191</inkml:trace>
  <inkml:trace contextRef="#ctx0" brushRef="#br0" timeOffset="1">294 1 24575,'2'0'0,"3"0"0,1 0 0,7 0 0,3 0 0,4 0 0,2 0 0,2 0 0,-2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77 24575,'2'0'0,"2"0"0,4 0 0,7 0 0,10 0 0,7 0 0,11 0 0,-3 0-8191</inkml:trace>
  <inkml:trace contextRef="#ctx0" brushRef="#br0" timeOffset="1">436 77 24575,'2'0'0,"3"0"0,1 0 0,3 0 0,3 0 0,3-2 0,6 0 0,6-1 0,-2 1-8191</inkml:trace>
  <inkml:trace contextRef="#ctx0" brushRef="#br0" timeOffset="2">796 22 24575,'2'0'0,"2"0"0,3 0 0,5-2 0,3 0 0,1 0 0,1 0 0,1-2 0,2-1 0,-3 0-8191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53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0 326 24575,'2'-2'0,"2"-1"0,7-1 0,4-2 0,9-6 0,7-2 0,3 1 0,-1 0 0,0 0 0,-6 1-8191</inkml:trace>
  <inkml:trace contextRef="#ctx0" brushRef="#br0" timeOffset="1">305 195 24575,'0'-2'0,"2"-1"0,0-3 0,3-2 0,-1-4 0,3-4 0,3-4 0,1-7 0,2-3 0,3-7 0,-1 3-8191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1.87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1 402 24575,'0'-2'0,"0"-2"0,2-5 0,0-4 0,0-2 0,2 0 0,0-1 0,1 0 0,0-1 0,1-1 0,-1-1 0,-1 2-8191</inkml:trace>
  <inkml:trace contextRef="#ctx0" brushRef="#br0" timeOffset="1">66 107 24575,'0'-2'0,"0"-2"0,0-4 0,0-5 0,0-4 0,0-2 0,0-4 0,0 2-8191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2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1 818 24575,'0'-4'0,"0"-3"0,0-4 0,0-2 0,0-6 0,0-2 0,0-1 0,0 0 0,0-1 0,0-1 0,0-1 0,0 4-8191</inkml:trace>
  <inkml:trace contextRef="#ctx0" brushRef="#br0" timeOffset="1">1 425 24575,'0'-4'0,"0"-4"0,0-4 0,0-14 0,0-12 0,0-6 0,0-6 0,0-2 0,0 3 0,0 4 0,0 6 0,0 6 0,0 8-8191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5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1 640 24575,'0'-1'0,"0"-8"0,0-4 0,0-3 0,0-2 0,0-1 0,0-2 0,0-1 0,0 4-8191</inkml:trace>
  <inkml:trace contextRef="#ctx0" brushRef="#br0" timeOffset="1">45 171 24575,'0'-3'0,"0"-4"0,0-2 0,0-3 0,0-4 0,0-2 0,0-2 0,0-2 0,0 0 0,0 0 0,0 3-8191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2.92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8 575 24575,'0'-2'0,"0"-3"0,0-3 0,0-3 0,0-3 0,0-3 0,0 0 0,0-2 0,0 0 0,0-7 0,0-4 0,0 2-8191</inkml:trace>
  <inkml:trace contextRef="#ctx0" brushRef="#br0" timeOffset="1">8 171 24575,'0'-2'0,"0"-2"0,0-3 0,0-1 0,0-2 0,0-3 0,0-6 0,0-2 0,0-1 0,-2-1 0,-1 0 0,1 5-8191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2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24575,'25'0'0,"-1"1"0,1 0 0,0 2 0,-1 1 0,28 8 0,-43-10 0,0 2 0,0-1 0,0 1 0,0 1 0,9 6 0,-17-11 0,0 1 0,1 0 0,-1-1 0,0 1 0,0 0 0,0 0 0,0 0 0,0 0 0,0 0 0,0 0 0,-1 0 0,1 0 0,0 0 0,0 1 0,-1-1 0,1 0 0,-1 0 0,1 1 0,-1-1 0,0 0 0,1 1 0,-1-1 0,0 0 0,0 1 0,0-1 0,0 0 0,0 1 0,0-1 0,0 1 0,-1-1 0,1 0 0,0 1 0,-1-1 0,1 0 0,-1 0 0,0 1 0,1-1 0,-1 0 0,0 0 0,1 0 0,-1 0 0,0 0 0,0 0 0,0 0 0,0 0 0,0 0 0,-2 1 0,0 0 0,0 0 0,1 0 0,-1 0 0,-1-1 0,1 1 0,0-1 0,0 0 0,0 0 0,-1 0 0,1 0 0,0-1 0,-6 1 0,-44-1 0,35-1 0,59 10 0,-34-7 0,1-1 0,-1 2 0,0-1 0,0 1 0,0 0 0,0 0 0,-1 1 0,1 0 0,6 5 0,-11-6 0,-1-1 0,1 0 0,-1 1 0,1-1 0,-1 1 0,0-1 0,0 1 0,0 0 0,-1-1 0,1 1 0,0 0 0,-1 0 0,0 0 0,0-1 0,0 1 0,0 0 0,0 3 0,-1-3 0,1 1 0,0 0 0,-1-1 0,1 1 0,-1-1 0,0 1 0,0-1 0,-1 1 0,1-1 0,-1 1 0,0-1 0,-3 5 0,1-3 0,-1 0 0,0-1 0,0 0 0,0 1 0,-1-2 0,0 1 0,1-1 0,-1 1 0,0-2 0,0 1 0,-1-1 0,1 0 0,-1 0 0,1 0 0,-1-1 0,1 0 0,-1-1 0,0 1 0,-11-2 0,8 1-1365,1 0-5461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2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286 735 24575,'0'-2'0,"0"-2"0,0-3 0,0-1 0,0-2 0,0-4 0,0-3 0,-3-6 0,-2-4 0,0-2 0,1-3 0,2 1 0,0 6-8191</inkml:trace>
  <inkml:trace contextRef="#ctx0" brushRef="#br0" timeOffset="1">232 310 24575,'-2'-4'0,"-2"-4"0,-8-11 0,-6-6 0,-3-5 0,-4-4 0,-1 0 0,-1-1 0,2 1 0,1 2 0,-2 1 0,5 7-8191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62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539 289 24575,'-2'-2'0,"-6"-2"0,-5-5 0,-3 0 0,-2-1 0,-1 0 0,-2-3 0,-1 0 0,0-2 0,0 0 0,3 2-8191</inkml:trace>
  <inkml:trace contextRef="#ctx0" brushRef="#br0" timeOffset="1">212 104 24575,'-4'-2'0,"-2"-1"0,-2-1 0,-1-2 0,-5 0 0,0-1 0,-1 0 0,0 1 0,-1 0 0,1 2 0,2 0 0,-2-2 0,-5-6 0,-4-3 0,1 0-8191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3.96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272 270 24575,'-2'0'0,"-2"0"0,-3 0 0,-1-1 0,-2-2 0,-1-1 0,-2-2 0,1-2 0,1-2 0,0 0 0</inkml:trace>
  <inkml:trace contextRef="#ctx0" brushRef="#br0" timeOffset="1">32 63 24575,'-2'-1'0,"-2"-2"0,-1-1 0,1-2 0,1-2 0,-1-2 0,0 0 0,1-1 0,1 1-8191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4.3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  <inkml:trace contextRef="#ctx0" brushRef="#br0" timeOffset="1">0 0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2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62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5.98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 0 24575,'-2'0'0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6.3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26.82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24575,'0'0'-8191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4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24575,'0'35'0,"1"39"0,-1-73 0,0 1 0,0-1 0,1 0 0,-1 0 0,1 0 0,-1 0 0,1 0 0,-1 1 0,1-1 0,0 0 0,-1 0 0,1 0 0,0-1 0,0 1 0,0 0 0,0 0 0,0 0 0,0-1 0,0 1 0,0 0 0,0-1 0,0 1 0,0-1 0,0 1 0,0-1 0,1 0 0,-1 1 0,0-1 0,0 0 0,3 0 0,5 1 0,0-1 0,0 0 0,12-1 0,-4-1 0,93 2-1365,-95 0-5461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8:39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24575,'633'-11'0,"108"11"0,-687 3 0,97 17 0,28 2 0,-75-19 0,84 6 0,103 2 0,-55-4 0,54 3 0,-46-3 0,619 86 0,-733-81 0,142-4 0,-164-7 0,192 3 0,499 5 0,-598 2 0,-17 0 0,574-11 0,-358-1 0,-208-13 0,-143 9 0,78-6 0,-90 10 172,-23 2-141,-1-2 1,25-2-1,-36 2-108,1 1-1,-1 0 0,0-1 1,1 0-1,-1 0 0,0 1 1,1-2-1,-1 1 0,0 0 1,0 0-1,0-1 0,0 1 0,0-1 1,0 1-1,-1-1 0,1 0 1,0 0-1,-1 0 0,1 0 1,1-3-1,0-4-6748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39:18.717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46 24575,'164'-2'0,"174"4"0,-143 9 0,-44 2 0,-15 7 0,-94-12 0,-1-2 0,74 2 0,-19-8 0,-34 0 0,1-2 0,91-14 0,-35-6 0,-69 13 0,-32 6 0,1 0 0,29-11 0,-27 8 0,1 1 0,0 1 0,0 1 0,0 1 0,1 1 0,-1 0 0,24 4 0,58-3 0,-54-5 0,35-2 0,24 1 0,-75 3 0,236 1 0,-145 3 0,1286-1 0,-1345 3 0,93 17 0,-99-11 0,1-2 0,67-1 0,302-8 0,-241 3 0,-14 4 0,15 1 0,-144-4 0,77 13 0,-79-8 0,87 2 0,83-4 0,-23 0 0,74 12 0,5 0 0,-239-16 0,60 11 0,-23-3 0,281 1 0,-244-11 0,33-9 0,-20-1 0,-59 10 0,112-19 0,-111 9 0,107-3 0,62 14 0,-91 2 0,1178-2 0,-1015 17 0,-46 0 0,782 46 0,-890-41 0,-8-1 0,401-9 0,-394-16 0,123-2 0,-235 4 0,50-8 0,-51 5 0,52-1 0,585-15-1365,-629 17-5461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20:07:56.86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45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24575,'0'513'-1365,"0"-504"-5461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52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33 112 24575,'1'23'0,"2"0"0,0 0 0,13 41 0,-9-37 0,-1-1 0,3 34 0,-1 38 0,5 103 0,-13-194 0,-1 42 0,10 80 0,2 3 0,0 10 0,-11-92 0,0-42 0,-1 0 0,1 0 0,0 0 0,1-1 0,0 1 0,0 0 0,4 13 0,-4-20 0,0 0 0,0 1 0,0-1 0,0 0 0,0 0 0,0 0 0,0 0 0,0 0 0,0 0 0,1 0 0,-1-1 0,0 1 0,1 0 0,-1-1 0,0 1 0,1-1 0,-1 1 0,1-1 0,-1 0 0,1 0 0,-1 1 0,3-1 0,39-1 0,-30 1 0,136-2 0,160-6 0,36 3 0,-195 7 0,554 9 0,-646-8 0,68 11 0,-68-6 0,74 1 0,315 1 0,-158 1 0,418-11 0,-705 0 0,-1-1 0,1 1 0,-1 0 0,1 0 0,-1 0 0,0-1 0,1 1 0,-1-1 0,0 1 0,1-1 0,-1 1 0,0-1 0,1 0 0,-1 0 0,0 0 0,0 1 0,0-1 0,0 0 0,0-1 0,0 1 0,0 0 0,0 0 0,0 0 0,-1 0 0,1-1 0,0 1 0,-1 0 0,1-1 0,-1 1 0,1 0 0,-1-1 0,0 1 0,1-3 0,0-7 0,-1 1 0,0 0 0,0 0 0,-2-11 0,0-6 0,-4-46 0,0-7 0,5-57 0,3-98 0,3 171 0,1-66 0,5-91 0,-10 185 0,-2-35 0,0 70 0,1 0 0,0 0 0,-1-1 0,1 1 0,-1 0 0,0 0 0,1 0 0,-1 0 0,0-1 0,1 1 0,-1 0 0,0 0 0,0 1 0,0-1 0,0 0 0,0 0 0,0 0 0,0 1 0,0-1 0,-1 0 0,1 1 0,0-1 0,0 1 0,0-1 0,-1 1 0,1 0 0,0 0 0,-1-1 0,1 1 0,-3 0 0,-6 0 0,-1-1 0,-21 3 0,14 0 0,-126-7 0,14-1 0,-252-8 0,148 2 0,4 1 0,-234 3 0,285 10 0,87-1 0,-104-3 0,98-8 0,-34-2 0,-65 2 0,-16-1 0,50 0 0,29 0 0,-290 10 208,209 2-1781,205-1-5253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55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 24575,'-195'0'0,"194"0"0,-1 0 0,1 0 0,-1 0 0,1 1 0,-1-1 0,0 1 0,1-1 0,-1 1 0,1-1 0,0 1 0,-1 0 0,1 0 0,0 0 0,-1-1 0,1 1 0,0 1 0,0-1 0,0 0 0,0 0 0,0 0 0,0 1 0,0-1 0,0 0 0,0 1 0,0-1 0,1 1 0,-1-1 0,1 1 0,-1-1 0,1 1 0,0-1 0,-1 1 0,1 1 0,-1 8 0,0 0 0,1 1 0,2 19 0,-1-12 0,-1-8 0,0-7 0,0 1 0,0 0 0,0-1 0,1 1 0,0-1 0,2 9 0,-2-11 0,0-1 0,-1 0 0,1 0 0,0 1 0,0-1 0,0 0 0,0 0 0,0 0 0,0 0 0,0 0 0,1-1 0,-1 1 0,0 0 0,0 0 0,1-1 0,-1 1 0,0-1 0,1 1 0,-1-1 0,1 0 0,-1 1 0,1-1 0,-1 0 0,0 0 0,1 0 0,1 0 0,50-2 0,-42 0 0,-1 1 0,1 1 0,-1 0 0,1 0 0,0 1 0,-1 0 0,1 1 0,-1 0 0,19 7 0,-27-8 0,1 1 0,-1 0 0,0 0 0,0 0 0,0 0 0,1 1 0,-2-1 0,1 1 0,0-1 0,-1 1 0,1 0 0,-1-1 0,0 1 0,1 0 0,-1 0 0,-1 0 0,2 3 0,0 3 0,-1-1 0,0 0 0,0 0 0,0 1 0,-2 9 0,1-17 0,0 1 0,-1-1 0,1 1 0,0-1 0,-1 1 0,1-1 0,-1 1 0,0-1 0,0 1 0,1-1 0,-1 0 0,0 0 0,0 1 0,0-1 0,0 0 0,0 0 0,-1 0 0,1 0 0,0 0 0,0 0 0,-1 0 0,1-1 0,0 1 0,-1 0 0,1-1 0,-1 1 0,1-1 0,-1 0 0,1 1 0,-3-1 0,-5 1 0,0 0 0,-1 0 0,-18-2 0,13 0 0,-44 1 0,-41-2 0,81-2-1365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3:1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5:31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2838 5662 24575,'-17'-1'0,"0"-2"0,1 1 0,-1-2 0,1 0 0,-27-11 0,-9-2 0,-126-27 0,-53-16 0,174 38 0,1-3 0,-100-60 0,140 76 0,-86-52 0,4-5 0,-164-142 0,242 190 0,-182-177 0,182 169 0,1 0 0,-31-56 0,21 33 0,2 5 0,-73-131 0,95 164 0,0-1 0,1 0 0,0 0 0,1 0 0,1 0 0,-2-25 0,6-76 0,1 38 0,-6-244 0,1-139 0,-11-29 0,-32 2 0,26 301 0,10 99 0,-17-255 0,25 292 0,-1-52 0,-27-180 0,-38-7 0,50 233 0,-3 2 0,-1-1 0,-35-58 0,-67-80 0,87 139 0,9 11 0,-1 2 0,-55-59 0,81 97 0,-18-18 0,1-1 0,1 0 0,-20-31 0,26 35 0,-1-1 0,0 2 0,-1 0 0,-20-17 0,-68-48 0,78 62 0,-41-29-1365,52 38-5461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5:3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2817 1 24575,'-11'-1'0,"-17"1"0,-47 6 0,66-5 0,-1 1 0,1 1 0,0 0 0,0 0 0,0 0 0,0 1 0,1 1 0,-14 9 0,0 0 0,2 2 0,0 1 0,1 1 0,1 0 0,0 1 0,2 1 0,0 1 0,1 0 0,2 1 0,0 0 0,-15 37 0,-40 106 0,-4 9 0,60-136 0,1 1 0,1 0 0,-5 60 0,1 120 0,7-61 0,1 13 0,25 277 0,-15-402 0,0-8 0,-1 45 0,-3-72 0,-1 0 0,0 1 0,-1-1 0,0 0 0,-1 0 0,0 0 0,-1 0 0,-6 13 0,0-11 0,1 0 0,-2 0 0,1-1 0,-2-1 0,1 0 0,-2 0 0,-19 13 0,5-3 0,-286 217 0,136-106 0,23-9 0,90-64 0,40-35 0,-2 0 0,0-2 0,-51 33 0,17-17 0,3 3 0,-59 54 0,-13 9 0,118-97 0,0 0 0,0 0 0,-20 6 0,-4 3 0,8-1 0,-1-2 0,-1-1 0,0-1 0,0-2 0,-1 0 0,0-3 0,-32 4 0,-83 11 0,98-12 0,-79 4 0,6-14-1365,99 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24575,'5'1'0,"-1"0"0,1 1 0,-1-1 0,0 1 0,1 0 0,-1 1 0,0-1 0,0 1 0,6 5 0,5 2 0,27 16 0,-1 1 0,-1 2 0,43 42 0,4 2 0,-24-22 0,47 35 0,-68-55 0,70 67 0,-81-65 0,1-1 0,2-2 0,46 33 0,-15-18 0,85 79 0,78 69 0,-164-140 0,-15-8-1365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00:28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3520 1 24575,'-3'0'0,"0"1"0,0-1 0,0 1 0,0 0 0,0 0 0,0 0 0,0 0 0,0 0 0,0 1 0,1 0 0,-1-1 0,1 1 0,-5 3 0,-31 34 0,21-20 0,-51 50 0,-103 80 0,58-67 0,47-32 0,-1-2 0,-92 49 0,21-28 0,-20 10 0,22-4 0,-80 48 0,183-100 0,-42 24 0,-56 31 0,-127 65 0,232-127 0,4-3 0,-25 12 0,-35 18 0,14-6 0,-286 149 0,308-160 0,24-15 0,1 1 0,-24 19 0,-80 52 0,81-56 0,-47 37 0,-66 47 0,116-84 0,-20 6 0,41-23 0,-24 16 0,2-3 0,34-20 0,0 1 0,0 1 0,0-1 0,1 1 0,0 1 0,-7 5 0,5-4 0,1 0 0,-1 0 0,0-1 0,0-1 0,-16 8 0,13-7 0,2-1 0,-1 2 0,1-1 0,-11 10 0,15-12 43,0 1 0,0-1-1,0 0 1,-1-1 0,-12 5 0,-11 7-1665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1242 24575,'1'-3'0,"0"0"0,1 1 0,-1-1 0,1 1 0,0 0 0,-1-1 0,1 1 0,0 0 0,0 0 0,1 0 0,-1 0 0,0 0 0,5-2 0,1-2 0,99-75 0,1-1 0,356-267 0,-333 252 0,-48 33 0,-43 31 0,69-71 0,4-5 0,20-12 0,-18 16 0,-102 94 135,26-14 0,-7 5-1770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24575,'182'-13'0,"-114"6"0,602-92 0,-263 24 0,-89 0 0,-162 34 0,78 0 0,-47 11 0,-150 22 0,221-36 0,170-14 0,-258 36 0,-77 13 0,-43-2 0,-40 7 0,0 2 0,1 0 0,-1 0 0,15 0 0,63 2-1365,-79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1791 0 24575,'-1'5'0,"-1"-1"0,1 1 0,-1-1 0,0 0 0,0 0 0,0 0 0,0 0 0,-1 0 0,-5 6 0,2-2 0,-79 105 0,-80 122 0,113-143 0,-49 81 0,13-37 0,-81 134 0,77-122 0,-183 226 0,147-222 0,-106 136 0,208-256 0,-1-2 0,-32 28 0,29-29 0,-43 53 0,-8 40 0,54-86 279,15-19-1101,-24 27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24575,'2'1'0,"0"0"0,0 0 0,0 0 0,1 0 0,-1 0 0,0 0 0,-1 1 0,1-1 0,0 1 0,0-1 0,-1 1 0,1 0 0,2 3 0,2 1 0,82 67 0,-13-12 0,59 50 0,-100-84 0,108 77 0,-11-9 0,-73-50 0,18 13 0,71 72 0,0 9 0,-134-128 0,100 77 0,-87-58 0,-22-25 0,0 0 0,0 0 0,0 0 0,1-1 0,0 1 0,6 3 0,54 46 0,-62-51 49,1-1 0,-1 1-1,-1 0 1,1 0 0,0 1-1,2 3 1,-3-4-262,0 0 0,1 0-1,-1 0 1,1-1 0,0 1 0,-1-1-1,5 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24575,'1'4'0,"-1"0"0,1 0 0,0-1 0,0 1 0,0 0 0,1-1 0,-1 1 0,1-1 0,0 1 0,4 4 0,25 30 0,-6-15 0,1-2 0,46 29 0,-40-28 0,346 207 0,17-26 0,-88-47 0,125 88 0,-298-176 0,-90-49 0,58 36 0,127 75 0,-17-11 0,-165-93 0,61 25 0,-60-29 0,61 25 0,70 35 0,-156-70 0,-9-5 0,0 0 0,-1 0 0,0 1 0,14 12 0,-11-8 0,0 0 0,1-2 0,26 13 0,14 9 0,-20-13 0,8 6 0,-19-8-1365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2031 0 24575,'-22'25'0,"-38"53"0,18-21 0,-58 74 0,-265 332 0,182-209 0,103-136 0,-111 163 0,101-145 0,-22 12 0,69-94 0,-67 107 0,90-123 0,5-9 0,-1-1 0,-36 47 0,-43 57 0,55-75 0,6 3 0,29-49 0,-1 1 0,0-1 0,-1 0 0,-1 0 0,-17 19 0,21-25 0,-1 0 0,1 1 0,0-1 0,-6 12 0,-13 18 0,-94 94 0,102-114 0,-1-1 0,-1 0 0,-29 18 0,15-5-1365,20-14-5461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24575,'-7'27'0,"-1"-3"0,-5 71 0,-2 97 0,6 23 0,7-104 0,-5 50 0,2-81 56,4 103-1,3-75-1531,-2-97-5350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24575,'-5'184'0,"-1"12"0,6-177 0,9 204 0,0-77 0,-2-29 0,2 325 34,-10-286-1433,1-146-5427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875 0 24575,'-2'1'0,"1"-1"0,-1 1 0,1-1 0,0 1 0,-1-1 0,1 1 0,-1 0 0,1 0 0,0 0 0,0 0 0,0 0 0,-1 0 0,1 0 0,0 0 0,-1 2 0,-4 4 0,-72 66 0,-120 150 0,161-176 0,-125 148 0,-19 0 0,156-169 0,-50 39 0,26-23 0,8-15-1365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24575,'-1'3'0,"1"0"0,-1 0 0,0-1 0,0 1 0,0-1 0,-1 1 0,1-1 0,0 1 0,-3 1 0,-3 8 0,-12 29 0,2 1 0,1 1 0,2 1 0,-15 89 0,-3 185 0,18-135 0,-1 431 0,17-401 0,-1-84 0,-3 139 0,-9-179 0,0-8 0,1-28 0,7-44 0,1 1 0,0 0 0,0 0 0,1 0 0,0 16 0,2-24-51,-1-1-1,0 0 1,1 0-1,-1 1 1,1-1-1,0 0 1,-1 0-1,1 0 0,0 0 1,-1 0-1,1 0 1,0 0-1,0 0 1,0 0-1,0 0 1,0 0-1,0-1 1,0 1-1,1 0 1,-1-1-1,0 1 1,0-1-1,0 1 0,2 0 1,-3-1-26,24 9-6749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00:31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3873 1587 24575,'-16'-1'0,"-1"-1"0,1 0 0,-17-5 0,-4-1 0,-1005-174 0,499 47 0,374 88 0,-505-151 0,541 150 0,-4-2 0,75 28 0,-66-33 0,103 43 0,-91-41 0,-109-63 0,146 65 0,44 28 0,-44-22 0,62 35 0,-26-17 0,29 17 0,-48-20 0,-42-16 0,84 40 0,17 5 0,-1 0 0,1 1 0,-1-1 0,1-1 0,0 1 0,0 0 0,-1-1 0,1 1 0,0-1 0,0 0 0,1 0 0,-6-5 0,8 6 0,0 0 0,0 0 0,0 0 0,0 1 0,0-1 0,0 0 0,0 0 0,0 0 0,0 0 0,0 0 0,0 0 0,1 0 0,-1 0 0,0 0 0,1 0 0,-1 0 0,1 0 0,-1 0 0,1 1 0,0-1 0,0-1 0,17-18 0,-17 19 0,20-23 0,33-49 0,-2 1 0,-32 47 0,-3 3 0,1 1 0,1 0 0,0 2 0,27-21 0,-42 38 13,0 0 0,0 0 0,0 0 0,1 0 0,-1 1 0,0 0 0,1 0 0,-1 0 0,7 0 0,11-2-1508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24575,'91'45'0,"131"88"0,-61-17 0,-140-100 174,-17-13-292,0 1-1,0 0 1,1-1 0,-1 0-1,1 0 1,-1-1-1,1 1 1,0-1 0,0 0-1,1 0 1,-1-1-1,7 2 1,1-3-6708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1 797 24575,'192'-56'0,"-85"27"0,140-55 0,-58 16 0,87-44 0,-161 62 0,142-78 0,-240 119 0,13-7 0,213-119 0,-223 124 0,1 1 0,40-12 0,14-7 0,-53 20 0,0 1 0,37-8 0,-35 12-1365,-12 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4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24575,'2'1'0,"1"-1"0,-1 1 0,1 0 0,0-1 0,-1 1 0,1 0 0,-1 0 0,0 1 0,1-1 0,-1 0 0,0 1 0,0 0 0,0-1 0,3 4 0,27 31 0,-26-28 0,168 186 0,-58-70 0,-81-88 0,2-2 0,43 30 0,-40-32 0,70 57 0,242 184 0,-171-155 0,45 32 0,-17-12 0,-64-44 0,161 104 0,-70-46 0,-3 17 0,-81-55 0,45 19 0,-53-36 0,190 121 0,-312-204 0,62 35 0,19 14 0,-75-44 0,43 25 0,30 20 0,-86-52-1365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24575,'5'1'0,"-1"0"0,1 1 0,-1-1 0,0 1 0,1 0 0,-1 1 0,0-1 0,0 1 0,6 5 0,5 2 0,27 16 0,-1 1 0,-1 2 0,43 42 0,4 2 0,-24-22 0,47 35 0,-68-55 0,70 67 0,-81-65 0,1-1 0,2-2 0,46 33 0,-15-18 0,85 79 0,78 69 0,-164-140 0,-15-8-1365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1242 24575,'1'-3'0,"0"0"0,1 1 0,-1-1 0,1 1 0,0 0 0,-1-1 0,1 1 0,0 0 0,0 0 0,1 0 0,-1 0 0,0 0 0,5-2 0,1-2 0,99-75 0,1-1 0,356-267 0,-333 252 0,-48 33 0,-43 31 0,69-71 0,4-5 0,20-12 0,-18 16 0,-102 94 135,26-14 0,-7 5-1770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24575,'182'-13'0,"-114"6"0,602-92 0,-263 24 0,-89 0 0,-162 34 0,78 0 0,-47 11 0,-150 22 0,221-36 0,170-14 0,-258 36 0,-77 13 0,-43-2 0,-40 7 0,0 2 0,1 0 0,-1 0 0,15 0 0,63 2-1365,-79 0-5461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1791 0 24575,'-1'5'0,"-1"-1"0,1 1 0,-1-1 0,0 0 0,0 0 0,0 0 0,0 0 0,-1 0 0,-5 6 0,2-2 0,-79 105 0,-80 122 0,113-143 0,-49 81 0,13-37 0,-81 134 0,77-122 0,-183 226 0,147-222 0,-106 136 0,208-256 0,-1-2 0,-32 28 0,29-29 0,-43 53 0,-8 40 0,54-86 279,15-19-1101,-24 27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24575,'2'1'0,"0"0"0,0 0 0,0 0 0,1 0 0,-1 0 0,0 0 0,-1 1 0,1-1 0,0 1 0,0-1 0,-1 1 0,1 0 0,2 3 0,2 1 0,82 67 0,-13-12 0,59 50 0,-100-84 0,108 77 0,-11-9 0,-73-50 0,18 13 0,71 72 0,0 9 0,-134-128 0,100 77 0,-87-58 0,-22-25 0,0 0 0,0 0 0,0 0 0,1-1 0,0 1 0,6 3 0,54 46 0,-62-51 49,1-1 0,-1 1-1,-1 0 1,1 0 0,0 1-1,2 3 1,-3-4-262,0 0 0,1 0-1,-1 0 1,1-1 0,0 1 0,-1-1-1,5 3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24575,'1'4'0,"-1"0"0,1 0 0,0-1 0,0 1 0,0 0 0,1-1 0,-1 1 0,1-1 0,0 1 0,4 4 0,25 30 0,-6-15 0,1-2 0,46 29 0,-40-28 0,346 207 0,17-26 0,-88-47 0,125 88 0,-298-176 0,-90-49 0,58 36 0,127 75 0,-17-11 0,-165-93 0,61 25 0,-60-29 0,61 25 0,70 35 0,-156-70 0,-9-5 0,0 0 0,-1 0 0,0 1 0,14 12 0,-11-8 0,0 0 0,1-2 0,26 13 0,14 9 0,-20-13 0,8 6 0,-19-8-1365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2031 0 24575,'-22'25'0,"-38"53"0,18-21 0,-58 74 0,-265 332 0,182-209 0,103-136 0,-111 163 0,101-145 0,-22 12 0,69-94 0,-67 107 0,90-123 0,5-9 0,-1-1 0,-36 47 0,-43 57 0,55-75 0,6 3 0,29-49 0,-1 1 0,0-1 0,-1 0 0,-1 0 0,-17 19 0,21-25 0,-1 0 0,1 1 0,0-1 0,-6 12 0,-13 18 0,-94 94 0,102-114 0,-1-1 0,-1 0 0,-29 18 0,15-5-1365,20-14-5461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00:35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 24575,'-12'142'0,"11"-113"-181,-5 34 0,4-45-822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24575,'-7'27'0,"-1"-3"0,-5 71 0,-2 97 0,6 23 0,7-104 0,-5 50 0,2-81 56,4 103-1,3-75-1531,-2-97-5350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24575,'-5'184'0,"-1"12"0,6-177 0,9 204 0,0-77 0,-2-29 0,2 325 34,-10-286-1433,1-146-5427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875 0 24575,'-2'1'0,"1"-1"0,-1 1 0,1-1 0,0 1 0,-1-1 0,1 1 0,-1 0 0,1 0 0,0 0 0,0 0 0,0 0 0,-1 0 0,1 0 0,0 0 0,-1 2 0,-4 4 0,-72 66 0,-120 150 0,161-176 0,-125 148 0,-19 0 0,156-169 0,-50 39 0,26-23 0,8-15-1365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24575,'-1'3'0,"1"0"0,-1 0 0,0-1 0,0 1 0,0-1 0,-1 1 0,1-1 0,0 1 0,-3 1 0,-3 8 0,-12 29 0,2 1 0,1 1 0,2 1 0,-15 89 0,-3 185 0,18-135 0,-1 431 0,17-401 0,-1-84 0,-3 139 0,-9-179 0,0-8 0,1-28 0,7-44 0,1 1 0,0 0 0,0 0 0,1 0 0,0 16 0,2-24-51,-1-1-1,0 0 1,1 0-1,-1 1 1,1-1-1,0 0 1,-1 0-1,1 0 0,0 0 1,-1 0-1,1 0 1,0 0-1,0 0 1,0 0-1,0 0 1,0 0-1,0-1 1,0 1-1,1 0 1,-1-1-1,0 1 1,0-1-1,0 1 0,2 0 1,-3-1-26,24 9-6749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24575,'91'45'0,"131"88"0,-61-17 0,-140-100 174,-17-13-292,0 1-1,0 0 1,1-1 0,-1 0-1,1 0 1,-1-1-1,1 1 1,0-1 0,0 0-1,1 0 1,-1-1-1,7 2 1,1-3-6708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1 797 24575,'192'-56'0,"-85"27"0,140-55 0,-58 16 0,87-44 0,-161 62 0,142-78 0,-240 119 0,13-7 0,213-119 0,-223 124 0,1 1 0,40-12 0,14-7 0,-53 20 0,0 1 0,37-8 0,-35 12-1365,-12 3-5461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4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24575,'2'1'0,"1"-1"0,-1 1 0,1 0 0,0-1 0,-1 1 0,1 0 0,-1 0 0,0 1 0,1-1 0,-1 0 0,0 1 0,0 0 0,0-1 0,3 4 0,27 31 0,-26-28 0,168 186 0,-58-70 0,-81-88 0,2-2 0,43 30 0,-40-32 0,70 57 0,242 184 0,-171-155 0,45 32 0,-17-12 0,-64-44 0,161 104 0,-70-46 0,-3 17 0,-81-55 0,45 19 0,-53-36 0,190 121 0,-312-204 0,62 35 0,19 14 0,-75-44 0,43 25 0,30 20 0,-86-52-1365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0:38.39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6108 24575,'135'-4'0,"-1"-5"0,0-7 0,154-37 0,-249 44 0,-1-2 0,71-31 0,-87 32 0,-1-2 0,-1-1 0,1 0 0,-2-1 0,0-1 0,18-20 0,296-350 0,-302 345 0,-2-1 0,-2-2 0,-2 0 0,34-80 0,-15 6 0,-5-1 0,-6-2 0,-4-2 0,-6 0 0,-5-1 0,2-187 0,-19 268 0,10-415 0,-4 213 0,-27-272 0,9-59 0,14 520 0,2 1 0,14-63 0,35-104 0,-10 48 0,-6-9 0,42-161 0,19 68 0,-72 214 0,2 1 0,51-76 0,-70 121 0,134-192 0,-134 195 0,0 1 0,0 0 0,1 1 0,1 0 0,0 1 0,18-12 0,83-38 0,-4 3 0,-75 33 0,-1-1 0,-1-1 0,45-46 0,-72 66 0,1 0 0,-1 1 0,1 0 0,0 0 0,0 1 0,1 0 0,11-5 0,23-12 0,-24 6-1365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0:40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24575,'151'13'0,"-61"-3"0,263 10 0,69 6 0,-311-14 0,192 47 0,-281-52 0,1 1 0,-1 1 0,0 1 0,-1 0 0,38 27 0,-12-1 0,50 48 0,-76-64 0,-1 1 0,-1 1 0,-1 1 0,-1 0 0,-1 2 0,-1 0 0,-1 0 0,13 36 0,-13-22 0,-1 0 0,-3 1 0,-1 0 0,-2 0 0,3 55 0,1 503 0,-15-548 0,-15 81 0,12-91 0,0 1 0,3 0 0,1 54 0,3-90 0,1-1 0,-1 1 0,1 0 0,0-1 0,0 1 0,0 0 0,1-1 0,0 0 0,0 1 0,0-1 0,0 0 0,1 0 0,-1 0 0,5 5 0,-3-5 0,1 0 0,-1-1 0,1 1 0,0-1 0,0 0 0,0 0 0,0-1 0,1 1 0,-1-1 0,1-1 0,7 3 0,44 6 0,1-2 0,79 1 0,-83-6 0,244 2-116,-217-6-1133,-66 1-5577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5T20:20:55.5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1,'225'10,"-33"0,327 6,308 2,-6-12,-531-3,528-1,-469-3,-347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00:37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24575,'100'-6'0,"-67"2"0,1 2 0,37 3 0,-70-1 0,0 0 0,-1 0 0,1 0 0,0 0 0,0 1 0,0-1 0,0 0 0,0 0 0,0 1 0,0-1 0,-1 0 0,1 1 0,0-1 0,0 1 0,-1-1 0,1 1 0,0 0 0,0-1 0,-1 1 0,1 0 0,-1-1 0,1 1 0,-1 0 0,1 0 0,-1-1 0,1 1 0,-1 0 0,1 0 0,-1 0 0,0 0 0,0-1 0,0 1 0,1 0 0,-1 0 0,0 0 0,0 0 0,0 0 0,0 0 0,0 0 0,0 0 0,-1 0 0,1-1 0,0 1 0,0 0 0,-1 0 0,0 1 0,0 2 0,0-1 0,-1 0 0,1 0 0,-1 1 0,0-1 0,0-1 0,0 1 0,0 0 0,-1 0 0,1-1 0,-4 4 0,-17 10 0,1 1 0,0 1 0,2 0 0,0 2 0,1 1 0,1 0 0,-19 31 0,36-52 0,1 0 0,0 1 0,0-1 0,-1 1 0,1-1 0,0 0 0,0 1 0,-1-1 0,1 1 0,0-1 0,0 1 0,0-1 0,0 0 0,0 1 0,0-1 0,0 1 0,0-1 0,0 1 0,0-1 0,0 1 0,0-1 0,0 1 0,0-1 0,0 1 0,0-1 0,1 0 0,-1 1 0,0-1 0,0 1 0,1 0 0,14 5 0,30-5 0,-37-1 0,232-2-1365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0-25T20:20:5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1 154,'12'1,"1"0,-1 1,13 3,14 3,612 46,-486-45,220 18,189 11,-61-3,184 5,-460-42,118 3,-280 4,26 0,907-5,-765-11,-129 11,-99-5,-15 5,1 0,-1-1,0 1,0 0,0 0,0-1,0 1,1 0,-1 0,0-1,0 1,0 0,0-1,0 1,0 0,0-1,0 1,0 0,0 0,0-1,0 1,0 0,0-1,-1 1,1 0,0 0,0-1,0 1,-1-1,0 0,0 0,0-1,0 1,-1 0,1 0,-1 0,1 0,-1 0,1 0,-1 0,1 0,-1 1,0-1,-1 0,-73-18,13 3,-95-13,-30 4,-41-4,151 24,-298-20,243 18,-198-36,195 23,-183-5,159 16,-106-11,-454-18,-204 28,747-1,12 0,-98 11,247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24575,'5'1'0,"-1"0"0,1 1 0,-1-1 0,0 1 0,1 0 0,-1 1 0,0-1 0,0 1 0,6 5 0,5 2 0,27 16 0,-1 1 0,-1 2 0,43 42 0,4 2 0,-24-22 0,47 35 0,-68-55 0,70 67 0,-81-65 0,1-1 0,2-2 0,46 33 0,-15-18 0,85 79 0,78 69 0,-164-140 0,-15-8-1365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1242 24575,'1'-3'0,"0"0"0,1 1 0,-1-1 0,1 1 0,0 0 0,-1-1 0,1 1 0,0 0 0,0 0 0,1 0 0,-1 0 0,0 0 0,5-2 0,1-2 0,99-75 0,1-1 0,356-267 0,-333 252 0,-48 33 0,-43 31 0,69-71 0,4-5 0,20-12 0,-18 16 0,-102 94 135,26-14 0,-7 5-1770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24575,'182'-13'0,"-114"6"0,602-92 0,-263 24 0,-89 0 0,-162 34 0,78 0 0,-47 11 0,-150 22 0,221-36 0,170-14 0,-258 36 0,-77 13 0,-43-2 0,-40 7 0,0 2 0,1 0 0,-1 0 0,15 0 0,63 2-1365,-79 0-5461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1791 0 24575,'-1'5'0,"-1"-1"0,1 1 0,-1-1 0,0 0 0,0 0 0,0 0 0,0 0 0,-1 0 0,-5 6 0,2-2 0,-79 105 0,-80 122 0,113-143 0,-49 81 0,13-37 0,-81 134 0,77-122 0,-183 226 0,147-222 0,-106 136 0,208-256 0,-1-2 0,-32 28 0,29-29 0,-43 53 0,-8 40 0,54-86 279,15-19-1101,-24 27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24575,'2'1'0,"0"0"0,0 0 0,0 0 0,1 0 0,-1 0 0,0 0 0,-1 1 0,1-1 0,0 1 0,0-1 0,-1 1 0,1 0 0,2 3 0,2 1 0,82 67 0,-13-12 0,59 50 0,-100-84 0,108 77 0,-11-9 0,-73-50 0,18 13 0,71 72 0,0 9 0,-134-128 0,100 77 0,-87-58 0,-22-25 0,0 0 0,0 0 0,0 0 0,1-1 0,0 1 0,6 3 0,54 46 0,-62-51 49,1-1 0,-1 1-1,-1 0 1,1 0 0,0 1-1,2 3 1,-3-4-262,0 0 0,1 0-1,-1 0 1,1-1 0,0 1 0,-1-1-1,5 3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24575,'1'4'0,"-1"0"0,1 0 0,0-1 0,0 1 0,0 0 0,1-1 0,-1 1 0,1-1 0,0 1 0,4 4 0,25 30 0,-6-15 0,1-2 0,46 29 0,-40-28 0,346 207 0,17-26 0,-88-47 0,125 88 0,-298-176 0,-90-49 0,58 36 0,127 75 0,-17-11 0,-165-93 0,61 25 0,-60-29 0,61 25 0,70 35 0,-156-70 0,-9-5 0,0 0 0,-1 0 0,0 1 0,14 12 0,-11-8 0,0 0 0,1-2 0,26 13 0,14 9 0,-20-13 0,8 6 0,-19-8-1365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2031 0 24575,'-22'25'0,"-38"53"0,18-21 0,-58 74 0,-265 332 0,182-209 0,103-136 0,-111 163 0,101-145 0,-22 12 0,69-94 0,-67 107 0,90-123 0,5-9 0,-1-1 0,-36 47 0,-43 57 0,55-75 0,6 3 0,29-49 0,-1 1 0,0-1 0,-1 0 0,-1 0 0,-17 19 0,21-25 0,-1 0 0,1 1 0,0-1 0,-6 12 0,-13 18 0,-94 94 0,102-114 0,-1-1 0,-1 0 0,-29 18 0,15-5-1365,20-14-5461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24575,'-7'27'0,"-1"-3"0,-5 71 0,-2 97 0,6 23 0,7-104 0,-5 50 0,2-81 56,4 103-1,3-75-1531,-2-97-5350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24575,'-5'184'0,"-1"12"0,6-177 0,9 204 0,0-77 0,-2-29 0,2 325 34,-10-286-1433,1-146-5427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00:43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24575,'61'-1'0,"65"3"0,-123-2 0,1 0 0,0 1 0,0 0 0,0 0 0,-1 0 0,1 0 0,-1 1 0,1 0 0,-1-1 0,1 1 0,-1 0 0,0 1 0,0-1 0,0 1 0,4 4 0,-3-2 0,0 0 0,-1 0 0,1 0 0,-1 1 0,-1-1 0,1 1 0,-1 0 0,3 11 0,-1 1 0,-1-1 0,-1 1 0,-1 0 0,-1 0 0,-3 31 0,3-48 0,0 1 0,-1-1 0,1 0 0,-1 1 0,1-1 0,-1 0 0,1 1 0,-1-1 0,0 0 0,0 0 0,0 0 0,0 0 0,0 0 0,0 0 0,0 0 0,0 0 0,0 0 0,0-1 0,0 1 0,-1 0 0,1-1 0,0 1 0,-1-1 0,1 1 0,0-1 0,-1 1 0,1-1 0,0 0 0,-1 0 0,-2 0 0,-7 1 0,0-1 0,0 0 0,-12-2 0,4 0 0,5 1 0,-24 2 0,50 6 0,7 0 0,200 47 0,-217-53 0,1 0 0,-1 0 0,0 0 0,0 0 0,0 0 0,1 1 0,-1-1 0,0 1 0,-1-1 0,1 1 0,0 0 0,0 0 0,-1 0 0,1 0 0,-1 0 0,0 0 0,1 0 0,-1 1 0,0-1 0,0 0 0,-1 1 0,1-1 0,0 4 0,1 4 0,-1 1 0,0 0 0,-1 0 0,-1 12 0,1-6 0,-1-15 0,1 0 0,0 0 0,-1 0 0,0 0 0,1 0 0,-1 0 0,0 0 0,0-1 0,0 1 0,0 0 0,0 0 0,-1-1 0,1 1 0,0 0 0,-1-1 0,1 0 0,-1 1 0,0-1 0,1 0 0,-4 2 0,-6 3 0,0 0 0,-17 5 0,9-3 0,8-4 0,-1 0 0,0-1 0,-1-1 0,-23 3 0,-18 3 0,-13 11-1365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875 0 24575,'-2'1'0,"1"-1"0,-1 1 0,1-1 0,0 1 0,-1-1 0,1 1 0,-1 0 0,1 0 0,0 0 0,0 0 0,0 0 0,-1 0 0,1 0 0,0 0 0,-1 2 0,-4 4 0,-72 66 0,-120 150 0,161-176 0,-125 148 0,-19 0 0,156-169 0,-50 39 0,26-23 0,8-15-1365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24575,'-1'3'0,"1"0"0,-1 0 0,0-1 0,0 1 0,0-1 0,-1 1 0,1-1 0,0 1 0,-3 1 0,-3 8 0,-12 29 0,2 1 0,1 1 0,2 1 0,-15 89 0,-3 185 0,18-135 0,-1 431 0,17-401 0,-1-84 0,-3 139 0,-9-179 0,0-8 0,1-28 0,7-44 0,1 1 0,0 0 0,0 0 0,1 0 0,0 16 0,2-24-51,-1-1-1,0 0 1,1 0-1,-1 1 1,1-1-1,0 0 1,-1 0-1,1 0 0,0 0 1,-1 0-1,1 0 1,0 0-1,0 0 1,0 0-1,0 0 1,0 0-1,0-1 1,0 1-1,1 0 1,-1-1-1,0 1 1,0-1-1,0 1 0,2 0 1,-3-1-26,24 9-6749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6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24575,'91'45'0,"131"88"0,-61-17 0,-140-100 174,-17-13-292,0 1-1,0 0 1,1-1 0,-1 0-1,1 0 1,-1-1-1,1 1 1,0-1 0,0 0-1,1 0 1,-1-1-1,7 2 1,1-3-6708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1 797 24575,'192'-56'0,"-85"27"0,140-55 0,-58 16 0,87-44 0,-161 62 0,142-78 0,-240 119 0,13-7 0,213-119 0,-223 124 0,1 1 0,40-12 0,14-7 0,-53 20 0,0 1 0,37-8 0,-35 12-1365,-12 3-5461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42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24575,'2'1'0,"1"-1"0,-1 1 0,1 0 0,0-1 0,-1 1 0,1 0 0,-1 0 0,0 1 0,1-1 0,-1 0 0,0 1 0,0 0 0,0-1 0,3 4 0,27 31 0,-26-28 0,168 186 0,-58-70 0,-81-88 0,2-2 0,43 30 0,-40-32 0,70 57 0,242 184 0,-171-155 0,45 32 0,-17-12 0,-64-44 0,161 104 0,-70-46 0,-3 17 0,-81-55 0,45 19 0,-53-36 0,190 121 0,-312-204 0,62 35 0,19 14 0,-75-44 0,43 25 0,30 20 0,-86-52-1365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2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24575,'5'1'0,"-1"0"0,1 1 0,-1-1 0,0 1 0,1 0 0,-1 1 0,0-1 0,0 1 0,6 5 0,5 2 0,27 16 0,-1 1 0,-1 2 0,43 42 0,4 2 0,-24-22 0,47 35 0,-68-55 0,70 67 0,-81-65 0,1-1 0,2-2 0,46 33 0,-15-18 0,85 79 0,78 69 0,-164-140 0,-15-8-1365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1242 24575,'1'-3'0,"0"0"0,1 1 0,-1-1 0,1 1 0,0 0 0,-1-1 0,1 1 0,0 0 0,0 0 0,1 0 0,-1 0 0,0 0 0,5-2 0,1-2 0,99-75 0,1-1 0,356-267 0,-333 252 0,-48 33 0,-43 31 0,69-71 0,4-5 0,20-12 0,-18 16 0,-102 94 135,26-14 0,-7 5-1770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1 546 24575,'182'-13'0,"-114"6"0,602-92 0,-263 24 0,-89 0 0,-162 34 0,78 0 0,-47 11 0,-150 22 0,221-36 0,170-14 0,-258 36 0,-77 13 0,-43-2 0,-40 7 0,0 2 0,1 0 0,-1 0 0,15 0 0,63 2-1365,-79 0-5461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18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1791 0 24575,'-1'5'0,"-1"-1"0,1 1 0,-1-1 0,0 0 0,0 0 0,0 0 0,0 0 0,-1 0 0,-5 6 0,2-2 0,-79 105 0,-80 122 0,113-143 0,-49 81 0,13-37 0,-81 134 0,77-122 0,-183 226 0,147-222 0,-106 136 0,208-256 0,-1-2 0,-32 28 0,29-29 0,-43 53 0,-8 40 0,54-86 279,15-19-1101,-24 27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1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24575,'2'1'0,"0"0"0,0 0 0,0 0 0,1 0 0,-1 0 0,0 0 0,-1 1 0,1-1 0,0 1 0,0-1 0,-1 1 0,1 0 0,2 3 0,2 1 0,82 67 0,-13-12 0,59 50 0,-100-84 0,108 77 0,-11-9 0,-73-50 0,18 13 0,71 72 0,0 9 0,-134-128 0,100 77 0,-87-58 0,-22-25 0,0 0 0,0 0 0,0 0 0,1-1 0,0 1 0,6 3 0,54 46 0,-62-51 49,1-1 0,-1 1-1,-1 0 1,1 0 0,0 1-1,2 3 1,-3-4-262,0 0 0,1 0-1,-1 0 1,1-1 0,0 1 0,-1-1-1,5 3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1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4999 24575,'181'5'0,"-90"0"0,0-5 0,122-14 0,-185 10 0,1-1 0,-1-1 0,-1-1 0,1-1 0,-1-2 0,-1-1 0,0-1 0,38-24 0,-19 6 0,-4 4 0,-1-2 0,-2-2 0,66-64 0,33-65 0,-104 117 0,53-90 0,-61 80 0,-2-1 0,-3-1 0,-2-1 0,14-72 0,-8 8 0,-4 0 0,-6-1 0,-2-205 0,-45-204 0,22 393 0,-51-435 0,23 235 0,26 224 0,-15-176 0,25 221 0,3 0 0,11-86 0,-8 134 0,0 0 0,2 1 0,0-1 0,1 1 0,1 1 0,0-1 0,2 1 0,0 1 0,14-21 0,-3 12 0,0 0 0,2 2 0,1 0 0,43-33 0,38-29 0,37-30 0,-109 92 0,2 1 0,57-28 0,347-144 0,-327 142 0,-64 28 0,95-34 0,-96 48 0,0 1 0,51-4 0,-55 9 0,1-2 0,74-21 0,-30-2-1365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24575,'1'4'0,"-1"0"0,1 0 0,0-1 0,0 1 0,0 0 0,1-1 0,-1 1 0,1-1 0,0 1 0,4 4 0,25 30 0,-6-15 0,1-2 0,46 29 0,-40-28 0,346 207 0,17-26 0,-88-47 0,125 88 0,-298-176 0,-90-49 0,58 36 0,127 75 0,-17-11 0,-165-93 0,61 25 0,-60-29 0,61 25 0,70 35 0,-156-70 0,-9-5 0,0 0 0,-1 0 0,0 1 0,14 12 0,-11-8 0,0 0 0,1-2 0,26 13 0,14 9 0,-20-13 0,8 6 0,-19-8-1365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6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2031 0 24575,'-22'25'0,"-38"53"0,18-21 0,-58 74 0,-265 332 0,182-209 0,103-136 0,-111 163 0,101-145 0,-22 12 0,69-94 0,-67 107 0,90-123 0,5-9 0,-1-1 0,-36 47 0,-43 57 0,55-75 0,6 3 0,29-49 0,-1 1 0,0-1 0,-1 0 0,-1 0 0,-17 19 0,21-25 0,-1 0 0,1 1 0,0-1 0,-6 12 0,-13 18 0,-94 94 0,102-114 0,-1-1 0,-1 0 0,-29 18 0,15-5-1365,20-14-5461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28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24575,'-7'27'0,"-1"-3"0,-5 71 0,-2 97 0,6 23 0,7-104 0,-5 50 0,2-81 56,4 103-1,3-75-1531,-2-97-5350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1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24575,'-5'184'0,"-1"12"0,6-177 0,9 204 0,0-77 0,-2-29 0,2 325 34,-10-286-1433,1-146-5427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875 0 24575,'-2'1'0,"1"-1"0,-1 1 0,1-1 0,0 1 0,-1-1 0,1 1 0,-1 0 0,1 0 0,0 0 0,0 0 0,0 0 0,-1 0 0,1 0 0,0 0 0,-1 2 0,-4 4 0,-72 66 0,-120 150 0,161-176 0,-125 148 0,-19 0 0,156-169 0,-50 39 0,26-23 0,8-15-1365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5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0 24575,'-1'3'0,"1"0"0,-1 0 0,0-1 0,0 1 0,0-1 0,-1 1 0,1-1 0,0 1 0,-3 1 0,-3 8 0,-12 29 0,2 1 0,1 1 0,2 1 0,-15 89 0,-3 185 0,18-135 0,-1 431 0,17-401 0,-1-84 0,-3 139 0,-9-179 0,0-8 0,1-28 0,7-44 0,1 1 0,0 0 0,0 0 0,1 0 0,0 16 0,2-24-51,-1-1-1,0 0 1,1 0-1,-1 1 1,1-1-1,0 0 1,-1 0-1,1 0 0,0 0 1,-1 0-1,1 0 1,0 0-1,0 0 1,0 0-1,0 0 1,0 0-1,0-1 1,0 1-1,1 0 1,-1-1-1,0 1 1,0-1-1,0 1 0,2 0 1,-3-1-26,24 9-6749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8:39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1 797 24575,'192'-56'0,"-85"27"0,140-55 0,-58 16 0,87-44 0,-161 62 0,142-78 0,-240 119 0,13-7 0,213-119 0,-223 124 0,1 1 0,40-12 0,14-7 0,-53 20 0,0 1 0,37-8 0,-35 12-1365,-12 3-5461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3:2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24575,'1'2'0,"0"0"0,-1 0 0,1-1 0,0 1 0,0 0 0,0 0 0,0-1 0,0 1 0,0-1 0,1 1 0,-1-1 0,3 3 0,0 1 0,33 33 0,1-1 0,48 37 0,95 57 0,-67-51 0,-71-48 0,67 51 0,-93-68 0,-1 1 0,-1 1 0,0 0 0,15 23 0,-23-30 0,147 244 0,-142-224 0,0 2 0,-3 0 0,0 0 0,6 62 0,-11-71 0,6 64 0,-2 114 0,2 18 0,1 283 0,-13-323 0,-12 148 0,-2-122 0,12-142 0,3-46 0,0 0 0,-1 1 0,-6 28 0,5-35 0,2 0 0,-1-1 0,1 16 0,-1 4 0,-4-48-1365,1-6-5461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3:25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24575,'6'3'0,"1"0"0,0 0 0,-1 1 0,0 0 0,1 0 0,-2 1 0,8 6 0,8 6 0,90 66 0,3-5 0,205 104 0,-127-110 0,-81-33 0,42 18 0,186 42 0,140 3 0,13-29 0,-311-49 0,42 4 0,-76-16 0,317 12 0,49-25-1365,-497 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3:2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24575,'14'2'0,"0"0"0,-1 1 0,1 0 0,-1 2 0,1-1 0,-1 1 0,13 8 0,9 2 0,-24-9 0,0-1 0,15 12 0,-16-11 0,0 1 0,1-2 0,12 6 0,35 14 0,103 61 0,-57-27 0,-85-49 0,236 136 0,-250-143 0,17 12 0,0 1 0,21 19 0,-25-20 0,0-1 0,1-1 0,27 15 0,-25-17 0,-1 1 0,-1 1 0,21 19 0,17 15 0,2-2 0,89 51 0,-98-65 0,61 36 0,233 101 0,-29-38 0,247 133 0,-511-234 0,47 37 0,-32-21 0,-41-27 0,36 35 0,-15-11 0,125 88 0,-45-37 0,-28-19 0,125 111 0,-145-114 0,-58-52 0,-1 0 0,0 1 0,17 26 0,40 71 0,-21-29 0,32 54 0,-65-106 0,34 82-1365,-50-104-5461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12:3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24575,'42'0'0,"19"-1"0,86 11 0,-136-7 0,0 0 0,0 1 0,-1 1 0,1-1 0,-1 2 0,0-1 0,13 11 0,-4-4 0,-1 1 0,0 0 0,19 20 0,4 3 0,24 17 0,266 207 0,-308-241 0,-2 1 0,0 0 0,33 44 0,-26-29 0,13 13 0,56 70 0,-79-94 0,-2 1 0,-1 0 0,14 31 0,-18-29 0,-1 1 0,-2 0 0,-1 1 0,6 48 0,-3 117 0,-11 613 0,0-758 0,-2 0 0,-2 0 0,-11 51 0,5-34 0,4 0 0,2 0 0,5 82 0,-5 82 0,-14 267 0,16-334 0,-22 262 0,-38 424 0,61-805 0,2 1 0,2-1 0,2 0 0,1 0 0,15 52 0,-17-84 0,30 94 0,-26-89 0,0-1 0,1 0 0,1-1 0,13 19 0,34 42 0,93 97 0,-139-164 0,-1-1 0,1 0 0,0-1 0,1 0 0,0-1 0,0 0 0,0 0 0,23 6 0,1-2 0,61 8 0,-38-8 0,20 7 0,37 6 0,-98-21 0,1 0 0,0-2 0,0 0 0,28-4 0,2-3-455,-1-2 0,80-26 0,-115 30-6371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3:31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730 1 24575,'185'213'0,"182"307"0,-360-510 0,-1 1 0,-1-1 0,0 1 0,0 0 0,-1 0 0,0 0 0,-1 1 0,0-1 0,1 16 0,1 3 0,12 37 0,-11-46 0,0 0 0,-2-1 0,-1 2 0,2 38 0,-4 57 0,1-52 0,-11 100 0,8-157 0,-1-1 0,0 1 0,-1-1 0,0 1 0,0-1 0,0 0 0,-1 0 0,0-1 0,0 1 0,-10 10 0,-5 4 0,-36 31 0,27-27 0,-78 71 0,-214 149 0,304-233 0,0 1 0,0 1 0,-15 17 0,-8 9 0,-42 32 0,-54 53 0,113-101 0,0 0 0,2 2 0,-29 46 0,1 10 0,-75 141 0,105-185 0,2 0 0,2 2 0,1-1 0,-8 49 0,-43 345 0,40-88 0,18-227 0,4-46 0,3-1 0,3 1 0,4-1 0,29 130 0,-17-128 0,3 0 0,4-1 0,2-2 0,3-1 0,65 101 0,-64-117 0,3-2 0,2-1 0,3-2 0,1-1 0,2-3 0,2-1 0,86 60 0,-113-92 0,-1 0 0,1-2 0,37 14 0,66 12 0,-33-10 0,24 5 0,153 19 0,-91-19 0,91 8 0,-70-13 0,-19 8 0,40 6 0,-124-27 0,0 5 0,-1 4 0,109 39 0,-87-21 0,-47-16 0,68 31 0,-111-43 0,35 11 0,-59-22 9,0 0-1,1 0 1,-1 1-1,0-1 1,0 0-1,1 0 1,-1 0 0,1 0-1,-1 1 1,0-1-1,1 0 1,-1 0-1,0 0 1,1 0-1,-1 0 1,0 0-1,1 0 1,-1 0-1,1 0 1,-1 0-1,0 0 1,1 0 0,-1 0-1,0 0 1,1-1-1,-1 1 1,0 0-1,1 0 1,-1 0-1,0-1 1,1 1-1,-1 0 1,0 0-1,0 0 1,1-1-1,-1 1 1,0 0 0,0-1-1,1 1 1,-6-19-1716,-9-11-5119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08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3233 24575,'148'2'0,"170"-6"0,-72-5 0,-238 8 0,0 0 0,0-1 0,0 0 0,0 0 0,-1-1 0,1 0 0,-1 0 0,0-1 0,0 0 0,7-5 0,13-9 0,27-27 0,-30 25 0,91-84 0,-97 85 0,-1-1 0,0-1 0,25-41 0,-28 36 0,-1-1 0,-2 0 0,0 0 0,-2-1 0,9-41 0,-11 23 0,-1 1 0,-1-82 0,2-79 0,-5 164 0,0 10 0,-2 1 0,-2-1 0,-1 1 0,-1 0 0,-1 0 0,-2 0 0,-1 1 0,-17-40 0,-56-181 0,69 213 0,5 15 0,0-1 0,2 1 0,-4-35 0,5 6 0,-2 0 0,-17-69 0,11 79 0,3 14 0,2 0 0,1 0 0,-4-45 0,-1-79 0,-3-42 0,14 160 0,1-1 0,2 1 0,11-54 0,-8 70 0,1 1 0,0 0 0,1 0 0,1 1 0,0 0 0,18-21 0,-15 20 0,-6 9 0,2-1 0,-1 2 0,1-1 0,0 1 0,0 1 0,1-1 0,0 1 0,0 1 0,1 0 0,16-7 0,-10 5 0,0-1 0,23-17 0,-23 16 0,0 0 0,0 1 0,1 0 0,0 1 0,0 1 0,27-5 0,9-5 0,-2-1 0,141-38 0,26 17 0,29-5 0,-246 43 8,0 0-89,0 0 1,0 0-1,0-1 0,0 1 0,0 0 1,0-1-1,1 1 0,-1-1 0,0 1 0,0-1 1,-1 1-1,1-1 0,0 0 0,0 1 1,0-1-1,1-1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11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24575,'114'-1'0,"137"2"0,-182 3 0,109 19 0,-136-14 0,60 21 0,-85-24 0,0 1 0,-1 1 0,1 1 0,-1 0 0,29 23 0,-38-25 0,-1 0 0,1 1 0,-1 0 0,-1 1 0,1 0 0,-1-1 0,6 19 0,17 26 0,31 30 0,16 24 0,-63-88 0,0 2 0,-2-1 0,12 34 0,-16-35 0,4 32 0,-9-41 0,0 1 0,1-1 0,1 0 0,0 0 0,0 0 0,1 0 0,0-1 0,0 1 0,1-1 0,12 17 0,3-3 0,0-2 0,2 0 0,0-2 0,41 29 0,-49-39 0,1 0 0,1-1 0,0 0 0,0-2 0,0 0 0,1 0 0,-1-2 0,1 0 0,24 2 0,170 5 0,-171-9 0,1 2 0,45 11 0,-70-12 0,40 10 268,-40-8-595,1-1 1,-1-1-1,1 0 0,21 0 1,-28-3-6500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12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14 316 24575,'108'-4'0,"-95"2"0,0 0 0,0-1 0,-1-1 0,1 1 0,-1-2 0,15-7 0,-21 10 0,-1 0 0,1 0 0,0 0 0,12-1 0,-12 2 0,-1 0 0,1-1 0,0 1 0,-1-1 0,9-4 0,17-8 0,-25 12 0,1-1 0,-1 0 0,0 0 0,0 0 0,0-1 0,-1 0 0,10-7 0,-15 10 0,0 1 0,1-1 0,-1 1 0,0-1 0,0 1 0,0-1 0,0 1 0,0-1 0,0 1 0,0-1 0,0 1 0,0-1 0,0 1 0,0-1 0,0 0 0,0 1 0,0-1 0,0 1 0,0-1 0,0 1 0,-1-1 0,1 1 0,0-1 0,0 1 0,-1 0 0,1-1 0,0 1 0,-1-1 0,1 1 0,-1 0 0,1-1 0,0 1 0,-1 0 0,1-1 0,-1 1 0,1 0 0,-1 0 0,1-1 0,-1 1 0,0 0 0,-27-14 0,22 11 0,-93-42 0,-84-43 0,158 71 277,20 14-483,1 0 1,-1-1 0,0 2 0,0-1 0,0 0-1,0 1 1,-8-2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24575,'88'5'0,"125"21"0,-143-15 0,-68-11 0,0 1 0,0-1 0,0 1 0,0 0 0,0-1 0,0 1 0,-1 0 0,1 0 0,0 0 0,0 0 0,-1 1 0,1-1 0,-1 0 0,1 1 0,-1-1 0,0 1 0,1-1 0,-1 1 0,0 0 0,0 0 0,0-1 0,0 1 0,-1 0 0,1 0 0,0 0 0,-1 0 0,1 0 0,-1 0 0,0 0 0,1 0 0,-1 0 0,0 0 0,-1 2 0,1 9 0,-1 1 0,-1-1 0,-6 26 0,5-27 0,1 1 0,-33 182 0,25-26 0,4-80 0,1 44 0,-6 63 0,9-157 0,-9 57 0,5-49 0,4-37 0,2-6 0,0 0 0,-1-1 0,1 1 0,-1-1 0,0 1 0,0-1 0,-2 5 0,2-6 0,0-1 0,0 0 0,-1 0 0,1 1 0,0-1 0,0 0 0,-1 0 0,1 0 0,-1 0 0,1 0 0,-1 0 0,1-1 0,-1 1 0,1-1 0,-1 1 0,0-1 0,1 1 0,-1-1 0,-2 0 0,-12 2 0,0-1 0,-29-2 0,31 1 0,0-1 0,0 1 0,-1 1 0,-15 4 0,16-3-341,1-1 0,0 0-1,-18-1 1,21 0-6485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5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2985 24575,'64'1'0,"0"-4"0,0-2 0,-1-3 0,115-29 0,29-12 0,-17 5 0,-79 18 0,13-3 0,-106 23 0,0 0 0,0-1 0,0-2 0,26-15 0,14-15 0,-3-3 0,-1-2 0,-2-2 0,-2-2 0,-2-3 0,58-80 0,-1-17 0,-99 137 0,0 0 0,-1-1 0,0 1 0,0-1 0,5-24 0,5-64 0,-1 4 0,-3 31 0,-4 0 0,-1 0 0,-6-86 0,0 102 0,-3 6 0,-1 1 0,-15-63 0,1 8 0,12 56 0,-28-224 0,29 207 0,4 0 0,8-92 0,-6 140 0,0 1 0,1-1 0,0 1 0,6-17 0,-6 22 0,0 1 0,0-1 0,0 1 0,0 0 0,0 0 0,1 0 0,0 0 0,-1 0 0,1 0 0,0 1 0,1-1 0,-1 1 0,0 0 0,5-2 0,1 0 0,0 0 0,0 1 0,0 1 0,0-1 0,0 1 0,1 1 0,-1 0 0,1 0 0,13 1 0,12-1 0,67-10 0,-100 11 0,0-1 0,0 1 0,0-1 0,0 0 0,0 0 0,0 0 0,0 0 0,0 0 0,0-1 0,-1 1 0,1-1 0,-1 1 0,1-1 0,-1 1 0,1-1 0,-1 0 0,0 0 0,0 1 0,0-1 0,0 0 0,0 0 0,0 0 0,1-4 0,1-7 0,1 1 0,2-22 0,-6 31 0,4-21 0,16-145 0,-19 147 0,0 11 0,-1 1 0,1-1 0,1 0 0,3-14 0,-3 21 0,0 0 0,-1 0 0,1 0 0,1 0 0,-1 1 0,1-1 0,-1 1 0,1-1 0,0 1 0,0 0 0,0 0 0,1 0 0,-1 1 0,6-4 0,7-4 0,-11 6 0,1 0 0,-1 0 0,1 1 0,0 0 0,0 0 0,1 0 0,-1 1 0,0 0 0,1 0 0,-1 1 0,12-2 0,106 5 0,-278-13 0,33 2 0,119 8 0,1 1 0,-1 0 0,1 0 0,-1 0 0,1 0 0,-1 0 0,1 0 0,-1 1 0,1-1 0,0 0 0,-1 1 0,1-1 0,-1 1 0,1-1 0,0 1 0,0 0 0,-1 0 0,1 0 0,0-1 0,0 1 0,0 0 0,0 0 0,0 0 0,0 1 0,0-1 0,-1 2 0,1 0 0,0 1 0,0 0 0,0 0 0,0 0 0,1 0 0,-1 1 0,1-1 0,0 5 0,3 76 0,0-42 0,-3-1 0,-6 63 0,-10 74 0,7-100 0,5 0 0,5 84 0,1-50 0,-3-93 0,0-14 0,0 1 0,1-1 0,1 1 0,-1-1 0,2 8 0,-2-12 0,1-1 0,-1 0 0,0 0 0,1 1 0,0-1 0,-1 0 0,1 0 0,0 0 0,-1 0 0,1 0 0,0 0 0,0 0 0,0 0 0,0 0 0,0 0 0,0 0 0,0-1 0,0 1 0,0 0 0,0-1 0,1 1 0,-1-1 0,0 1 0,0-1 0,0 1 0,1-1 0,-1 0 0,0 0 0,1 0 0,1 0 0,224 10-1365,-208-10-5461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48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24575,'32'2'0,"0"1"0,-1 2 0,40 11 0,18 2 0,170 26 0,-258-44 0,1 1 0,-1-1 0,0 1 0,1 0 0,-1-1 0,0 1 0,0 0 0,0 0 0,0 0 0,0 0 0,0 0 0,0 0 0,0 0 0,0 0 0,0 1 0,-1-1 0,1 0 0,0 1 0,-1-1 0,1 0 0,-1 1 0,1-1 0,-1 0 0,0 1 0,0-1 0,0 1 0,0 1 0,0 48 0,0-37 0,-2 79 0,-7 127 0,5-130 0,-6 34 0,-10 110 0,20-219 0,-1 1 0,0 0 0,-1 0 0,0 0 0,-9 28 0,10-42 0,0-1 0,0 1 0,0 0 0,0-1 0,0 1 0,-1-1 0,1 0 0,-1 1 0,1-1 0,-1 0 0,0 0 0,1 0 0,-1 0 0,0 0 0,0 0 0,1-1 0,-1 1 0,0 0 0,0-1 0,0 0 0,0 1 0,0-1 0,-3 0 0,-8 1 0,0-1 0,-20-3 0,21 2 0,-83-8 254,-98-4-1873,184 13-5207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2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2191 24575,'135'1'0,"175"-4"0,-275 0 0,0-2 0,63-17 0,65-31 0,-138 45 0,-13 3 0,178-66 0,-156 56 0,0-2 0,-1-1 0,41-30 0,100-70 0,-13 9 0,-152 102 0,0-1 0,0 0 0,-1-1 0,0 0 0,-1 0 0,1-1 0,7-13 0,2-10 0,14-35 0,-14 30 0,-9 18 0,-1-1 0,-1 1 0,0-1 0,-2 0 0,3-34 0,-3-111 0,2-14 0,1 125 0,3 1 0,2 0 0,3 1 0,31-73 0,31-72 0,-32 46 0,-26 79 0,-14 51 0,4-34 0,-2 3 0,-6 52 0,0 0 0,-1-1 0,1 1 0,0 0 0,0-1 0,0 1 0,0 0 0,0 0 0,0 0 0,0 0 0,0 0 0,0 0 0,0 0 0,1 0 0,-1 0 0,0 1 0,1-1 0,-1 1 0,0-1 0,1 1 0,-1-1 0,3 0 0,41-6 0,-29 5 0,62-6 0,153 4 0,-161 5 0,-281-13 0,96 2 0,49 4 0,48 4 0,0 0 0,-22 1 0,39 1 0,0 1 0,0-1 0,0 0 0,0 1 0,-1-1 0,1 0 0,0 1 0,0-1 0,0 1 0,0 0 0,0-1 0,0 1 0,0 0 0,0 0 0,1 0 0,-1-1 0,0 1 0,0 0 0,1 0 0,-1 0 0,0 0 0,1 0 0,-1 0 0,1 1 0,-1-1 0,1 0 0,0 0 0,0 0 0,-1 0 0,1 0 0,0 1 0,0 0 0,-1 8 0,1-1 0,0 1 0,2 11 0,-1 1 0,-3 10 0,-12 55 0,8-56 0,1 1 0,0 31 0,5 371 0,0-432 0,1 0 0,-1 0 0,0 0 0,0 0 0,1 1 0,-1-1 0,1 0 0,0 0 0,-1 0 0,1-1 0,0 1 0,0 0 0,0 0 0,0 0 0,1-1 0,-1 1 0,0 0 0,1-1 0,-1 1 0,1-1 0,0 0 0,-1 0 0,1 1 0,0-1 0,0 0 0,0 0 0,0-1 0,0 1 0,0 0 0,0-1 0,0 1 0,3 0 0,8 0 0,0 1 0,0-2 0,0 0 0,17-2 0,-2 1 0,140 1-1365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24575,'34'2'0,"0"1"0,41 10 0,35 3 0,-34-7 0,-74-8 0,-1-1 0,0 1 0,1 0 0,-1-1 0,0 1 0,0 0 0,0 0 0,1 0 0,-1 0 0,0 0 0,0 0 0,-1 0 0,1 0 0,0 0 0,0 1 0,0-1 0,-1 0 0,1 0 0,-1 1 0,1-1 0,-1 1 0,1-1 0,-1 0 0,0 1 0,0-1 0,1 1 0,-1 1 0,0 48 0,-1-41 0,-17 184 0,3-46 0,-30 163 0,36-253 0,-1 84 0,6-69 0,4-71 0,-1-1 0,1 1 0,0-1 0,-1 0 0,1 1 0,-1-1 0,0 0 0,1 1 0,-1-1 0,0 0 0,0 0 0,0 0 0,0 0 0,0 1 0,0-1 0,0-1 0,0 1 0,0 0 0,0 0 0,-1 0 0,1 0 0,0-1 0,0 1 0,-1-1 0,1 1 0,-1-1 0,1 0 0,0 1 0,-1-1 0,-2 0 0,-6 1 0,0 0 0,0 0 0,-15-3 0,13 2 0,-183-13-1365,174 12-5461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5T20:27:5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1354 24575,'201'11'0,"-182"-11"0,74 2 0,92-11 0,-155 5 0,0-1 0,-1-1 0,0-1 0,0-2 0,0-1 0,-1-1 0,32-18 0,255-172 0,-252 160 0,-23 16 0,-1-2 0,-2-2 0,60-57 0,-25 8 0,118-165 0,-143 179 0,2 2 0,101-99 0,-127 140 0,1 2 0,1 0 0,44-24 0,-8 5 0,-57 35 0,84-50 0,-77 48 0,1 0 0,0 1 0,0 0 0,0 1 0,0 0 0,15-1 0,218-7 0,-242 11 0,27-1 0,-30 1 0,0 0 0,0 0 0,0 0 0,0 0 0,0 0 0,0 0 0,0 0 0,0 0 0,0 0 0,0 0 0,0-1 0,0 1 0,0 0 0,0 0 0,0 0 0,0 0 0,0 0 0,0 0 0,0 0 0,0 0 0,0 0 0,0 0 0,0 0 0,0 0 0,0 0 0,0 0 0,0 0 0,0 0 0,0 0 0,0 0 0,0-1 0,0 1 0,1 0 0,-1 0 0,0 0 0,0 0 0,0 0 0,0 0 0,0 0 0,0 0 0,0 0 0,0 0 0,0 0 0,0 0 0,0 0 0,0 0 0,-17-4 0,-12 0 0,-37 1 0,-2-1 0,28 0 0,-1 2 0,-62 4 0,102-2 0,0 1 0,-1-1 0,1 1 0,0-1 0,0 1 0,-1 0 0,1 0 0,0-1 0,0 1 0,0 0 0,0 0 0,0 0 0,0 0 0,0 0 0,0 0 0,0 0 0,1 1 0,-1-1 0,0 0 0,1 0 0,-1 1 0,1-1 0,-1 0 0,1 1 0,0-1 0,-1 2 0,-5 46 0,4-30 0,-17 77 0,-5 45 0,15-71 0,-4 51 0,8-37 0,-1 17 0,6-97 0,0 0 0,0-1 0,0 0 0,0 1 0,0-1 0,1 1 0,0-1 0,-1 0 0,3 6 0,-2-8 0,0 0 0,0 1 0,0-1 0,0 0 0,1 0 0,-1 0 0,0 0 0,1 0 0,-1-1 0,0 1 0,1 0 0,-1-1 0,1 1 0,-1-1 0,1 1 0,-1-1 0,1 0 0,-1 1 0,1-1 0,0 0 0,2 0 0,194 1 0,-96-3 0,84 2-1365,-176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11/1/2022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11/1/2022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11/1/2022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11/1/2022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11/1/2022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20.xml"/><Relationship Id="rId18" Type="http://schemas.openxmlformats.org/officeDocument/2006/relationships/image" Target="../media/image43.png"/><Relationship Id="rId26" Type="http://schemas.openxmlformats.org/officeDocument/2006/relationships/image" Target="../media/image46.png"/><Relationship Id="rId3" Type="http://schemas.openxmlformats.org/officeDocument/2006/relationships/image" Target="../media/image23.jpeg"/><Relationship Id="rId21" Type="http://schemas.openxmlformats.org/officeDocument/2006/relationships/customXml" Target="../ink/ink24.xml"/><Relationship Id="rId7" Type="http://schemas.openxmlformats.org/officeDocument/2006/relationships/customXml" Target="../ink/ink17.xml"/><Relationship Id="rId12" Type="http://schemas.openxmlformats.org/officeDocument/2006/relationships/image" Target="../media/image40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20" Type="http://schemas.openxmlformats.org/officeDocument/2006/relationships/image" Target="../media/image35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9.xml"/><Relationship Id="rId24" Type="http://schemas.openxmlformats.org/officeDocument/2006/relationships/image" Target="../media/image45.png"/><Relationship Id="rId5" Type="http://schemas.openxmlformats.org/officeDocument/2006/relationships/image" Target="../media/image25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customXml" Target="../ink/ink27.xml"/><Relationship Id="rId10" Type="http://schemas.openxmlformats.org/officeDocument/2006/relationships/image" Target="../media/image39.png"/><Relationship Id="rId19" Type="http://schemas.openxmlformats.org/officeDocument/2006/relationships/customXml" Target="../ink/ink23.xml"/><Relationship Id="rId31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customXml" Target="../ink/ink18.xml"/><Relationship Id="rId14" Type="http://schemas.openxmlformats.org/officeDocument/2006/relationships/image" Target="../media/image41.png"/><Relationship Id="rId22" Type="http://schemas.openxmlformats.org/officeDocument/2006/relationships/image" Target="../media/image44.png"/><Relationship Id="rId27" Type="http://schemas.openxmlformats.org/officeDocument/2006/relationships/image" Target="../media/image27.png"/><Relationship Id="rId30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54.png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8.jp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customXml" Target="../ink/ink33.xml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53.png"/><Relationship Id="rId24" Type="http://schemas.openxmlformats.org/officeDocument/2006/relationships/customXml" Target="../ink/ink39.xml"/><Relationship Id="rId5" Type="http://schemas.openxmlformats.org/officeDocument/2006/relationships/image" Target="../media/image50.png"/><Relationship Id="rId15" Type="http://schemas.openxmlformats.org/officeDocument/2006/relationships/image" Target="../media/image55.png"/><Relationship Id="rId23" Type="http://schemas.openxmlformats.org/officeDocument/2006/relationships/image" Target="../media/image59.png"/><Relationship Id="rId28" Type="http://schemas.openxmlformats.org/officeDocument/2006/relationships/customXml" Target="../ink/ink41.xml"/><Relationship Id="rId10" Type="http://schemas.openxmlformats.org/officeDocument/2006/relationships/customXml" Target="../ink/ink32.xml"/><Relationship Id="rId19" Type="http://schemas.openxmlformats.org/officeDocument/2006/relationships/image" Target="../media/image57.png"/><Relationship Id="rId31" Type="http://schemas.openxmlformats.org/officeDocument/2006/relationships/image" Target="../media/image63.png"/><Relationship Id="rId4" Type="http://schemas.openxmlformats.org/officeDocument/2006/relationships/customXml" Target="../ink/ink29.xml"/><Relationship Id="rId9" Type="http://schemas.openxmlformats.org/officeDocument/2006/relationships/image" Target="../media/image52.png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61.png"/><Relationship Id="rId30" Type="http://schemas.openxmlformats.org/officeDocument/2006/relationships/customXml" Target="../ink/ink4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9" Type="http://schemas.openxmlformats.org/officeDocument/2006/relationships/customXml" Target="../ink/ink60.xml"/><Relationship Id="rId21" Type="http://schemas.openxmlformats.org/officeDocument/2006/relationships/image" Target="../media/image72.png"/><Relationship Id="rId34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customXml" Target="../ink/ink47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customXml" Target="../ink/ink57.xml"/><Relationship Id="rId38" Type="http://schemas.openxmlformats.org/officeDocument/2006/relationships/image" Target="../media/image81.png"/><Relationship Id="rId2" Type="http://schemas.openxmlformats.org/officeDocument/2006/relationships/image" Target="../media/image1.png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67.png"/><Relationship Id="rId24" Type="http://schemas.openxmlformats.org/officeDocument/2006/relationships/customXml" Target="../ink/ink53.xml"/><Relationship Id="rId32" Type="http://schemas.openxmlformats.org/officeDocument/2006/relationships/image" Target="../media/image28.png"/><Relationship Id="rId37" Type="http://schemas.openxmlformats.org/officeDocument/2006/relationships/customXml" Target="../ink/ink59.xml"/><Relationship Id="rId40" Type="http://schemas.openxmlformats.org/officeDocument/2006/relationships/image" Target="../media/image82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55.xml"/><Relationship Id="rId36" Type="http://schemas.openxmlformats.org/officeDocument/2006/relationships/image" Target="../media/image80.png"/><Relationship Id="rId10" Type="http://schemas.openxmlformats.org/officeDocument/2006/relationships/customXml" Target="../ink/ink46.xml"/><Relationship Id="rId19" Type="http://schemas.openxmlformats.org/officeDocument/2006/relationships/image" Target="../media/image71.png"/><Relationship Id="rId31" Type="http://schemas.openxmlformats.org/officeDocument/2006/relationships/image" Target="../media/image77.png"/><Relationship Id="rId4" Type="http://schemas.openxmlformats.org/officeDocument/2006/relationships/customXml" Target="../ink/ink43.xml"/><Relationship Id="rId9" Type="http://schemas.openxmlformats.org/officeDocument/2006/relationships/image" Target="../media/image66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75.png"/><Relationship Id="rId30" Type="http://schemas.openxmlformats.org/officeDocument/2006/relationships/customXml" Target="../ink/ink56.xml"/><Relationship Id="rId35" Type="http://schemas.openxmlformats.org/officeDocument/2006/relationships/customXml" Target="../ink/ink58.xml"/><Relationship Id="rId8" Type="http://schemas.openxmlformats.org/officeDocument/2006/relationships/customXml" Target="../ink/ink45.xml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68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" Type="http://schemas.openxmlformats.org/officeDocument/2006/relationships/image" Target="../media/image8.jp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customXml" Target="../ink/ink65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customXml" Target="../ink/ink67.xml"/><Relationship Id="rId20" Type="http://schemas.openxmlformats.org/officeDocument/2006/relationships/customXml" Target="../ink/ink69.xml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67.png"/><Relationship Id="rId24" Type="http://schemas.openxmlformats.org/officeDocument/2006/relationships/customXml" Target="../ink/ink71.xml"/><Relationship Id="rId32" Type="http://schemas.openxmlformats.org/officeDocument/2006/relationships/image" Target="../media/image9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customXml" Target="../ink/ink73.xml"/><Relationship Id="rId10" Type="http://schemas.openxmlformats.org/officeDocument/2006/relationships/customXml" Target="../ink/ink64.xml"/><Relationship Id="rId19" Type="http://schemas.openxmlformats.org/officeDocument/2006/relationships/image" Target="../media/image71.png"/><Relationship Id="rId31" Type="http://schemas.openxmlformats.org/officeDocument/2006/relationships/image" Target="../media/image77.png"/><Relationship Id="rId4" Type="http://schemas.openxmlformats.org/officeDocument/2006/relationships/customXml" Target="../ink/ink61.xml"/><Relationship Id="rId9" Type="http://schemas.openxmlformats.org/officeDocument/2006/relationships/image" Target="../media/image66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75.png"/><Relationship Id="rId30" Type="http://schemas.openxmlformats.org/officeDocument/2006/relationships/customXml" Target="../ink/ink7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82.xml"/><Relationship Id="rId26" Type="http://schemas.openxmlformats.org/officeDocument/2006/relationships/customXml" Target="../ink/ink86.xml"/><Relationship Id="rId3" Type="http://schemas.openxmlformats.org/officeDocument/2006/relationships/image" Target="../media/image8.jp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7" Type="http://schemas.openxmlformats.org/officeDocument/2006/relationships/image" Target="../media/image65.png"/><Relationship Id="rId12" Type="http://schemas.openxmlformats.org/officeDocument/2006/relationships/customXml" Target="../ink/ink79.xml"/><Relationship Id="rId17" Type="http://schemas.openxmlformats.org/officeDocument/2006/relationships/image" Target="../media/image70.png"/><Relationship Id="rId25" Type="http://schemas.openxmlformats.org/officeDocument/2006/relationships/image" Target="../media/image74.png"/><Relationship Id="rId33" Type="http://schemas.openxmlformats.org/officeDocument/2006/relationships/customXml" Target="../ink/ink89.xml"/><Relationship Id="rId2" Type="http://schemas.openxmlformats.org/officeDocument/2006/relationships/image" Target="../media/image1.png"/><Relationship Id="rId16" Type="http://schemas.openxmlformats.org/officeDocument/2006/relationships/customXml" Target="../ink/ink81.xml"/><Relationship Id="rId20" Type="http://schemas.openxmlformats.org/officeDocument/2006/relationships/customXml" Target="../ink/ink83.xml"/><Relationship Id="rId29" Type="http://schemas.openxmlformats.org/officeDocument/2006/relationships/customXml" Target="../ink/ink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6.xml"/><Relationship Id="rId11" Type="http://schemas.openxmlformats.org/officeDocument/2006/relationships/image" Target="../media/image67.png"/><Relationship Id="rId24" Type="http://schemas.openxmlformats.org/officeDocument/2006/relationships/customXml" Target="../ink/ink85.xml"/><Relationship Id="rId32" Type="http://schemas.openxmlformats.org/officeDocument/2006/relationships/image" Target="../media/image84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28" Type="http://schemas.openxmlformats.org/officeDocument/2006/relationships/image" Target="../media/image9.png"/><Relationship Id="rId36" Type="http://schemas.openxmlformats.org/officeDocument/2006/relationships/image" Target="../media/image86.png"/><Relationship Id="rId10" Type="http://schemas.openxmlformats.org/officeDocument/2006/relationships/customXml" Target="../ink/ink78.xml"/><Relationship Id="rId19" Type="http://schemas.openxmlformats.org/officeDocument/2006/relationships/image" Target="../media/image71.png"/><Relationship Id="rId31" Type="http://schemas.openxmlformats.org/officeDocument/2006/relationships/customXml" Target="../ink/ink88.xml"/><Relationship Id="rId4" Type="http://schemas.openxmlformats.org/officeDocument/2006/relationships/customXml" Target="../ink/ink75.xml"/><Relationship Id="rId9" Type="http://schemas.openxmlformats.org/officeDocument/2006/relationships/image" Target="../media/image66.png"/><Relationship Id="rId14" Type="http://schemas.openxmlformats.org/officeDocument/2006/relationships/customXml" Target="../ink/ink80.xml"/><Relationship Id="rId22" Type="http://schemas.openxmlformats.org/officeDocument/2006/relationships/customXml" Target="../ink/ink84.xml"/><Relationship Id="rId27" Type="http://schemas.openxmlformats.org/officeDocument/2006/relationships/image" Target="../media/image76.png"/><Relationship Id="rId30" Type="http://schemas.openxmlformats.org/officeDocument/2006/relationships/image" Target="../media/image83.png"/><Relationship Id="rId35" Type="http://schemas.openxmlformats.org/officeDocument/2006/relationships/customXml" Target="../ink/ink90.xml"/><Relationship Id="rId8" Type="http://schemas.openxmlformats.org/officeDocument/2006/relationships/customXml" Target="../ink/ink7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95.xml"/><Relationship Id="rId18" Type="http://schemas.openxmlformats.org/officeDocument/2006/relationships/image" Target="../media/image95.png"/><Relationship Id="rId3" Type="http://schemas.openxmlformats.org/officeDocument/2006/relationships/image" Target="../media/image29.jpeg"/><Relationship Id="rId21" Type="http://schemas.openxmlformats.org/officeDocument/2006/relationships/customXml" Target="../ink/ink99.xml"/><Relationship Id="rId7" Type="http://schemas.openxmlformats.org/officeDocument/2006/relationships/customXml" Target="../ink/ink92.xml"/><Relationship Id="rId12" Type="http://schemas.openxmlformats.org/officeDocument/2006/relationships/image" Target="../media/image92.png"/><Relationship Id="rId17" Type="http://schemas.openxmlformats.org/officeDocument/2006/relationships/customXml" Target="../ink/ink97.xml"/><Relationship Id="rId25" Type="http://schemas.openxmlformats.org/officeDocument/2006/relationships/image" Target="../media/image48.jpeg"/><Relationship Id="rId2" Type="http://schemas.openxmlformats.org/officeDocument/2006/relationships/image" Target="../media/image1.png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customXml" Target="../ink/ink94.xml"/><Relationship Id="rId24" Type="http://schemas.openxmlformats.org/officeDocument/2006/relationships/image" Target="../media/image98.png"/><Relationship Id="rId5" Type="http://schemas.openxmlformats.org/officeDocument/2006/relationships/customXml" Target="../ink/ink91.xml"/><Relationship Id="rId15" Type="http://schemas.openxmlformats.org/officeDocument/2006/relationships/customXml" Target="../ink/ink96.xml"/><Relationship Id="rId23" Type="http://schemas.openxmlformats.org/officeDocument/2006/relationships/customXml" Target="../ink/ink100.xml"/><Relationship Id="rId10" Type="http://schemas.openxmlformats.org/officeDocument/2006/relationships/image" Target="../media/image91.png"/><Relationship Id="rId19" Type="http://schemas.openxmlformats.org/officeDocument/2006/relationships/customXml" Target="../ink/ink98.xml"/><Relationship Id="rId4" Type="http://schemas.openxmlformats.org/officeDocument/2006/relationships/image" Target="../media/image47.png"/><Relationship Id="rId9" Type="http://schemas.openxmlformats.org/officeDocument/2006/relationships/customXml" Target="../ink/ink93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customXml" Target="../ink/ink105.xml"/><Relationship Id="rId18" Type="http://schemas.openxmlformats.org/officeDocument/2006/relationships/image" Target="../media/image106.png"/><Relationship Id="rId26" Type="http://schemas.openxmlformats.org/officeDocument/2006/relationships/customXml" Target="../ink/ink111.xml"/><Relationship Id="rId3" Type="http://schemas.openxmlformats.org/officeDocument/2006/relationships/image" Target="../media/image29.jpeg"/><Relationship Id="rId21" Type="http://schemas.openxmlformats.org/officeDocument/2006/relationships/customXml" Target="../ink/ink109.xml"/><Relationship Id="rId7" Type="http://schemas.openxmlformats.org/officeDocument/2006/relationships/customXml" Target="../ink/ink102.xml"/><Relationship Id="rId12" Type="http://schemas.openxmlformats.org/officeDocument/2006/relationships/image" Target="../media/image103.png"/><Relationship Id="rId17" Type="http://schemas.openxmlformats.org/officeDocument/2006/relationships/customXml" Target="../ink/ink107.xml"/><Relationship Id="rId25" Type="http://schemas.openxmlformats.org/officeDocument/2006/relationships/image" Target="../media/image48.jpeg"/><Relationship Id="rId2" Type="http://schemas.openxmlformats.org/officeDocument/2006/relationships/image" Target="../media/image1.png"/><Relationship Id="rId16" Type="http://schemas.openxmlformats.org/officeDocument/2006/relationships/image" Target="../media/image10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customXml" Target="../ink/ink104.xml"/><Relationship Id="rId24" Type="http://schemas.openxmlformats.org/officeDocument/2006/relationships/image" Target="../media/image109.png"/><Relationship Id="rId5" Type="http://schemas.openxmlformats.org/officeDocument/2006/relationships/customXml" Target="../ink/ink101.xml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10" Type="http://schemas.openxmlformats.org/officeDocument/2006/relationships/image" Target="../media/image102.png"/><Relationship Id="rId19" Type="http://schemas.openxmlformats.org/officeDocument/2006/relationships/customXml" Target="../ink/ink108.xml"/><Relationship Id="rId4" Type="http://schemas.openxmlformats.org/officeDocument/2006/relationships/image" Target="../media/image47.png"/><Relationship Id="rId9" Type="http://schemas.openxmlformats.org/officeDocument/2006/relationships/customXml" Target="../ink/ink103.xml"/><Relationship Id="rId14" Type="http://schemas.openxmlformats.org/officeDocument/2006/relationships/image" Target="../media/image104.png"/><Relationship Id="rId22" Type="http://schemas.openxmlformats.org/officeDocument/2006/relationships/image" Target="../media/image108.png"/><Relationship Id="rId27" Type="http://schemas.openxmlformats.org/officeDocument/2006/relationships/image" Target="../media/image1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.xml"/><Relationship Id="rId3" Type="http://schemas.openxmlformats.org/officeDocument/2006/relationships/image" Target="../media/image78.png"/><Relationship Id="rId7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.xml"/><Relationship Id="rId11" Type="http://schemas.openxmlformats.org/officeDocument/2006/relationships/image" Target="../media/image115.png"/><Relationship Id="rId5" Type="http://schemas.openxmlformats.org/officeDocument/2006/relationships/image" Target="../media/image112.png"/><Relationship Id="rId10" Type="http://schemas.openxmlformats.org/officeDocument/2006/relationships/customXml" Target="../ink/ink115.xml"/><Relationship Id="rId4" Type="http://schemas.openxmlformats.org/officeDocument/2006/relationships/customXml" Target="../ink/ink112.xml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123.png"/><Relationship Id="rId3" Type="http://schemas.openxmlformats.org/officeDocument/2006/relationships/image" Target="../media/image87.png"/><Relationship Id="rId7" Type="http://schemas.openxmlformats.org/officeDocument/2006/relationships/image" Target="../media/image99.png"/><Relationship Id="rId12" Type="http://schemas.openxmlformats.org/officeDocument/2006/relationships/customXml" Target="../ink/ink1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122.png"/><Relationship Id="rId5" Type="http://schemas.openxmlformats.org/officeDocument/2006/relationships/image" Target="../media/image89.jpeg"/><Relationship Id="rId15" Type="http://schemas.openxmlformats.org/officeDocument/2006/relationships/image" Target="../media/image124.png"/><Relationship Id="rId10" Type="http://schemas.openxmlformats.org/officeDocument/2006/relationships/customXml" Target="../ink/ink117.xml"/><Relationship Id="rId4" Type="http://schemas.openxmlformats.org/officeDocument/2006/relationships/image" Target="../media/image88.jpeg"/><Relationship Id="rId9" Type="http://schemas.openxmlformats.org/officeDocument/2006/relationships/image" Target="../media/image121.png"/><Relationship Id="rId14" Type="http://schemas.openxmlformats.org/officeDocument/2006/relationships/customXml" Target="../ink/ink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customXml" Target="../ink/ink121.xml"/><Relationship Id="rId12" Type="http://schemas.openxmlformats.org/officeDocument/2006/relationships/image" Target="../media/image136.png"/><Relationship Id="rId2" Type="http://schemas.openxmlformats.org/officeDocument/2006/relationships/image" Target="../media/image1.png"/><Relationship Id="rId16" Type="http://schemas.openxmlformats.org/officeDocument/2006/relationships/image" Target="../media/image1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customXml" Target="../ink/ink123.xml"/><Relationship Id="rId5" Type="http://schemas.openxmlformats.org/officeDocument/2006/relationships/customXml" Target="../ink/ink120.xml"/><Relationship Id="rId15" Type="http://schemas.openxmlformats.org/officeDocument/2006/relationships/image" Target="../media/image137.png"/><Relationship Id="rId10" Type="http://schemas.openxmlformats.org/officeDocument/2006/relationships/image" Target="../media/image135.png"/><Relationship Id="rId4" Type="http://schemas.openxmlformats.org/officeDocument/2006/relationships/image" Target="../media/image19.svg"/><Relationship Id="rId9" Type="http://schemas.openxmlformats.org/officeDocument/2006/relationships/customXml" Target="../ink/ink122.xml"/><Relationship Id="rId1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customXml" Target="../ink/ink124.xml"/><Relationship Id="rId10" Type="http://schemas.openxmlformats.org/officeDocument/2006/relationships/image" Target="../media/image138.svg"/><Relationship Id="rId4" Type="http://schemas.openxmlformats.org/officeDocument/2006/relationships/image" Target="../media/image19.svg"/><Relationship Id="rId9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Relationship Id="rId9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.xml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customXml" Target="../ink/ink127.xml"/><Relationship Id="rId4" Type="http://schemas.openxmlformats.org/officeDocument/2006/relationships/image" Target="../media/image3.svg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.xml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Relationship Id="rId9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.xml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.xml"/><Relationship Id="rId13" Type="http://schemas.openxmlformats.org/officeDocument/2006/relationships/image" Target="../media/image150.png"/><Relationship Id="rId18" Type="http://schemas.openxmlformats.org/officeDocument/2006/relationships/customXml" Target="../ink/ink137.xml"/><Relationship Id="rId26" Type="http://schemas.openxmlformats.org/officeDocument/2006/relationships/customXml" Target="../ink/ink141.xml"/><Relationship Id="rId3" Type="http://schemas.openxmlformats.org/officeDocument/2006/relationships/image" Target="../media/image145.png"/><Relationship Id="rId21" Type="http://schemas.openxmlformats.org/officeDocument/2006/relationships/image" Target="../media/image154.png"/><Relationship Id="rId7" Type="http://schemas.openxmlformats.org/officeDocument/2006/relationships/image" Target="../media/image147.png"/><Relationship Id="rId12" Type="http://schemas.openxmlformats.org/officeDocument/2006/relationships/customXml" Target="../ink/ink134.xml"/><Relationship Id="rId17" Type="http://schemas.openxmlformats.org/officeDocument/2006/relationships/image" Target="../media/image152.png"/><Relationship Id="rId25" Type="http://schemas.openxmlformats.org/officeDocument/2006/relationships/image" Target="../media/image156.png"/><Relationship Id="rId2" Type="http://schemas.openxmlformats.org/officeDocument/2006/relationships/image" Target="../media/image1.png"/><Relationship Id="rId16" Type="http://schemas.openxmlformats.org/officeDocument/2006/relationships/customXml" Target="../ink/ink136.xml"/><Relationship Id="rId20" Type="http://schemas.openxmlformats.org/officeDocument/2006/relationships/customXml" Target="../ink/ink1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.xml"/><Relationship Id="rId11" Type="http://schemas.openxmlformats.org/officeDocument/2006/relationships/image" Target="../media/image149.png"/><Relationship Id="rId24" Type="http://schemas.openxmlformats.org/officeDocument/2006/relationships/customXml" Target="../ink/ink140.xml"/><Relationship Id="rId5" Type="http://schemas.openxmlformats.org/officeDocument/2006/relationships/image" Target="../media/image146.png"/><Relationship Id="rId15" Type="http://schemas.openxmlformats.org/officeDocument/2006/relationships/image" Target="../media/image151.png"/><Relationship Id="rId23" Type="http://schemas.openxmlformats.org/officeDocument/2006/relationships/image" Target="../media/image155.png"/><Relationship Id="rId10" Type="http://schemas.openxmlformats.org/officeDocument/2006/relationships/customXml" Target="../ink/ink133.xml"/><Relationship Id="rId19" Type="http://schemas.openxmlformats.org/officeDocument/2006/relationships/image" Target="../media/image153.png"/><Relationship Id="rId4" Type="http://schemas.openxmlformats.org/officeDocument/2006/relationships/customXml" Target="../ink/ink130.xml"/><Relationship Id="rId9" Type="http://schemas.openxmlformats.org/officeDocument/2006/relationships/image" Target="../media/image148.png"/><Relationship Id="rId14" Type="http://schemas.openxmlformats.org/officeDocument/2006/relationships/customXml" Target="../ink/ink135.xml"/><Relationship Id="rId22" Type="http://schemas.openxmlformats.org/officeDocument/2006/relationships/customXml" Target="../ink/ink139.xml"/><Relationship Id="rId27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4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svg"/><Relationship Id="rId5" Type="http://schemas.openxmlformats.org/officeDocument/2006/relationships/image" Target="../media/image137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.xml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2.xml"/><Relationship Id="rId11" Type="http://schemas.openxmlformats.org/officeDocument/2006/relationships/image" Target="../media/image167.png"/><Relationship Id="rId5" Type="http://schemas.openxmlformats.org/officeDocument/2006/relationships/image" Target="../media/image163.png"/><Relationship Id="rId10" Type="http://schemas.openxmlformats.org/officeDocument/2006/relationships/customXml" Target="../ink/ink144.xml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customXml" Target="../ink/ink145.xml"/><Relationship Id="rId12" Type="http://schemas.openxmlformats.org/officeDocument/2006/relationships/customXml" Target="../ink/ink14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5.png"/><Relationship Id="rId5" Type="http://schemas.openxmlformats.org/officeDocument/2006/relationships/image" Target="../media/image170.png"/><Relationship Id="rId15" Type="http://schemas.openxmlformats.org/officeDocument/2006/relationships/image" Target="../media/image177.png"/><Relationship Id="rId10" Type="http://schemas.openxmlformats.org/officeDocument/2006/relationships/customXml" Target="../ink/ink146.xml"/><Relationship Id="rId4" Type="http://schemas.openxmlformats.org/officeDocument/2006/relationships/image" Target="../media/image169.png"/><Relationship Id="rId9" Type="http://schemas.openxmlformats.org/officeDocument/2006/relationships/image" Target="../media/image172.png"/><Relationship Id="rId14" Type="http://schemas.openxmlformats.org/officeDocument/2006/relationships/customXml" Target="../ink/ink1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7.xml"/><Relationship Id="rId3" Type="http://schemas.openxmlformats.org/officeDocument/2006/relationships/image" Target="../media/image8.jpg"/><Relationship Id="rId7" Type="http://schemas.openxmlformats.org/officeDocument/2006/relationships/customXml" Target="../ink/ink4.xml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customXml" Target="../ink/ink5.xml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customXml" Target="../ink/ink1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8.png"/><Relationship Id="rId4" Type="http://schemas.openxmlformats.org/officeDocument/2006/relationships/customXml" Target="../ink/ink15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customXml" Target="../ink/ink155.xml"/><Relationship Id="rId3" Type="http://schemas.openxmlformats.org/officeDocument/2006/relationships/image" Target="../media/image181.png"/><Relationship Id="rId7" Type="http://schemas.openxmlformats.org/officeDocument/2006/relationships/customXml" Target="../ink/ink152.xml"/><Relationship Id="rId12" Type="http://schemas.openxmlformats.org/officeDocument/2006/relationships/image" Target="../media/image1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customXml" Target="../ink/ink154.xml"/><Relationship Id="rId5" Type="http://schemas.openxmlformats.org/officeDocument/2006/relationships/customXml" Target="../ink/ink151.xml"/><Relationship Id="rId10" Type="http://schemas.openxmlformats.org/officeDocument/2006/relationships/image" Target="../media/image186.png"/><Relationship Id="rId4" Type="http://schemas.openxmlformats.org/officeDocument/2006/relationships/image" Target="../media/image182.png"/><Relationship Id="rId9" Type="http://schemas.openxmlformats.org/officeDocument/2006/relationships/customXml" Target="../ink/ink153.xml"/><Relationship Id="rId14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160.xml"/><Relationship Id="rId3" Type="http://schemas.openxmlformats.org/officeDocument/2006/relationships/image" Target="../media/image181.png"/><Relationship Id="rId7" Type="http://schemas.openxmlformats.org/officeDocument/2006/relationships/customXml" Target="../ink/ink157.xml"/><Relationship Id="rId12" Type="http://schemas.openxmlformats.org/officeDocument/2006/relationships/image" Target="../media/image1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11" Type="http://schemas.openxmlformats.org/officeDocument/2006/relationships/customXml" Target="../ink/ink159.xml"/><Relationship Id="rId5" Type="http://schemas.openxmlformats.org/officeDocument/2006/relationships/customXml" Target="../ink/ink156.xml"/><Relationship Id="rId15" Type="http://schemas.openxmlformats.org/officeDocument/2006/relationships/image" Target="../media/image183.png"/><Relationship Id="rId10" Type="http://schemas.openxmlformats.org/officeDocument/2006/relationships/image" Target="../media/image191.png"/><Relationship Id="rId4" Type="http://schemas.openxmlformats.org/officeDocument/2006/relationships/image" Target="../media/image182.png"/><Relationship Id="rId9" Type="http://schemas.openxmlformats.org/officeDocument/2006/relationships/customXml" Target="../ink/ink158.xml"/><Relationship Id="rId14" Type="http://schemas.openxmlformats.org/officeDocument/2006/relationships/image" Target="../media/image1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97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customXml" Target="../ink/ink167.xml"/><Relationship Id="rId26" Type="http://schemas.openxmlformats.org/officeDocument/2006/relationships/customXml" Target="../ink/ink171.xml"/><Relationship Id="rId39" Type="http://schemas.openxmlformats.org/officeDocument/2006/relationships/image" Target="../media/image215.png"/><Relationship Id="rId21" Type="http://schemas.openxmlformats.org/officeDocument/2006/relationships/image" Target="../media/image206.png"/><Relationship Id="rId34" Type="http://schemas.openxmlformats.org/officeDocument/2006/relationships/customXml" Target="../ink/ink175.xml"/><Relationship Id="rId42" Type="http://schemas.openxmlformats.org/officeDocument/2006/relationships/customXml" Target="../ink/ink179.xml"/><Relationship Id="rId47" Type="http://schemas.openxmlformats.org/officeDocument/2006/relationships/image" Target="../media/image219.png"/><Relationship Id="rId50" Type="http://schemas.openxmlformats.org/officeDocument/2006/relationships/customXml" Target="../ink/ink183.xml"/><Relationship Id="rId55" Type="http://schemas.openxmlformats.org/officeDocument/2006/relationships/customXml" Target="../ink/ink186.xml"/><Relationship Id="rId7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customXml" Target="../ink/ink166.xml"/><Relationship Id="rId29" Type="http://schemas.openxmlformats.org/officeDocument/2006/relationships/image" Target="../media/image210.png"/><Relationship Id="rId11" Type="http://schemas.openxmlformats.org/officeDocument/2006/relationships/image" Target="../media/image201.png"/><Relationship Id="rId24" Type="http://schemas.openxmlformats.org/officeDocument/2006/relationships/customXml" Target="../ink/ink170.xml"/><Relationship Id="rId32" Type="http://schemas.openxmlformats.org/officeDocument/2006/relationships/customXml" Target="../ink/ink174.xml"/><Relationship Id="rId37" Type="http://schemas.openxmlformats.org/officeDocument/2006/relationships/image" Target="../media/image214.png"/><Relationship Id="rId40" Type="http://schemas.openxmlformats.org/officeDocument/2006/relationships/customXml" Target="../ink/ink178.xml"/><Relationship Id="rId45" Type="http://schemas.openxmlformats.org/officeDocument/2006/relationships/image" Target="../media/image218.png"/><Relationship Id="rId53" Type="http://schemas.openxmlformats.org/officeDocument/2006/relationships/image" Target="../media/image222.png"/><Relationship Id="rId58" Type="http://schemas.openxmlformats.org/officeDocument/2006/relationships/customXml" Target="../ink/ink189.xml"/><Relationship Id="rId5" Type="http://schemas.openxmlformats.org/officeDocument/2006/relationships/image" Target="../media/image198.png"/><Relationship Id="rId19" Type="http://schemas.openxmlformats.org/officeDocument/2006/relationships/image" Target="../media/image205.png"/><Relationship Id="rId4" Type="http://schemas.openxmlformats.org/officeDocument/2006/relationships/image" Target="../media/image181.png"/><Relationship Id="rId9" Type="http://schemas.openxmlformats.org/officeDocument/2006/relationships/image" Target="../media/image200.png"/><Relationship Id="rId14" Type="http://schemas.openxmlformats.org/officeDocument/2006/relationships/customXml" Target="../ink/ink165.xml"/><Relationship Id="rId22" Type="http://schemas.openxmlformats.org/officeDocument/2006/relationships/customXml" Target="../ink/ink169.xml"/><Relationship Id="rId27" Type="http://schemas.openxmlformats.org/officeDocument/2006/relationships/image" Target="../media/image209.png"/><Relationship Id="rId30" Type="http://schemas.openxmlformats.org/officeDocument/2006/relationships/customXml" Target="../ink/ink173.xml"/><Relationship Id="rId35" Type="http://schemas.openxmlformats.org/officeDocument/2006/relationships/image" Target="../media/image213.png"/><Relationship Id="rId43" Type="http://schemas.openxmlformats.org/officeDocument/2006/relationships/image" Target="../media/image217.png"/><Relationship Id="rId48" Type="http://schemas.openxmlformats.org/officeDocument/2006/relationships/customXml" Target="../ink/ink182.xml"/><Relationship Id="rId56" Type="http://schemas.openxmlformats.org/officeDocument/2006/relationships/customXml" Target="../ink/ink187.xml"/><Relationship Id="rId8" Type="http://schemas.openxmlformats.org/officeDocument/2006/relationships/customXml" Target="../ink/ink162.xml"/><Relationship Id="rId51" Type="http://schemas.openxmlformats.org/officeDocument/2006/relationships/image" Target="../media/image221.png"/><Relationship Id="rId3" Type="http://schemas.openxmlformats.org/officeDocument/2006/relationships/image" Target="../media/image197.png"/><Relationship Id="rId12" Type="http://schemas.openxmlformats.org/officeDocument/2006/relationships/customXml" Target="../ink/ink164.xml"/><Relationship Id="rId17" Type="http://schemas.openxmlformats.org/officeDocument/2006/relationships/image" Target="../media/image204.png"/><Relationship Id="rId25" Type="http://schemas.openxmlformats.org/officeDocument/2006/relationships/image" Target="../media/image208.png"/><Relationship Id="rId33" Type="http://schemas.openxmlformats.org/officeDocument/2006/relationships/image" Target="../media/image212.png"/><Relationship Id="rId38" Type="http://schemas.openxmlformats.org/officeDocument/2006/relationships/customXml" Target="../ink/ink177.xml"/><Relationship Id="rId46" Type="http://schemas.openxmlformats.org/officeDocument/2006/relationships/customXml" Target="../ink/ink181.xml"/><Relationship Id="rId20" Type="http://schemas.openxmlformats.org/officeDocument/2006/relationships/customXml" Target="../ink/ink168.xml"/><Relationship Id="rId41" Type="http://schemas.openxmlformats.org/officeDocument/2006/relationships/image" Target="../media/image216.png"/><Relationship Id="rId54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1.xml"/><Relationship Id="rId15" Type="http://schemas.openxmlformats.org/officeDocument/2006/relationships/image" Target="../media/image203.png"/><Relationship Id="rId23" Type="http://schemas.openxmlformats.org/officeDocument/2006/relationships/image" Target="../media/image207.png"/><Relationship Id="rId28" Type="http://schemas.openxmlformats.org/officeDocument/2006/relationships/customXml" Target="../ink/ink172.xml"/><Relationship Id="rId36" Type="http://schemas.openxmlformats.org/officeDocument/2006/relationships/customXml" Target="../ink/ink176.xml"/><Relationship Id="rId49" Type="http://schemas.openxmlformats.org/officeDocument/2006/relationships/image" Target="../media/image220.png"/><Relationship Id="rId57" Type="http://schemas.openxmlformats.org/officeDocument/2006/relationships/customXml" Target="../ink/ink188.xml"/><Relationship Id="rId10" Type="http://schemas.openxmlformats.org/officeDocument/2006/relationships/customXml" Target="../ink/ink163.xml"/><Relationship Id="rId31" Type="http://schemas.openxmlformats.org/officeDocument/2006/relationships/image" Target="../media/image211.png"/><Relationship Id="rId44" Type="http://schemas.openxmlformats.org/officeDocument/2006/relationships/customXml" Target="../ink/ink180.xml"/><Relationship Id="rId52" Type="http://schemas.openxmlformats.org/officeDocument/2006/relationships/customXml" Target="../ink/ink184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.png"/><Relationship Id="rId18" Type="http://schemas.openxmlformats.org/officeDocument/2006/relationships/customXml" Target="../ink/ink196.xml"/><Relationship Id="rId26" Type="http://schemas.openxmlformats.org/officeDocument/2006/relationships/image" Target="../media/image231.png"/><Relationship Id="rId39" Type="http://schemas.openxmlformats.org/officeDocument/2006/relationships/customXml" Target="../ink/ink207.xml"/><Relationship Id="rId21" Type="http://schemas.openxmlformats.org/officeDocument/2006/relationships/customXml" Target="../ink/ink198.xml"/><Relationship Id="rId34" Type="http://schemas.openxmlformats.org/officeDocument/2006/relationships/image" Target="../media/image235.png"/><Relationship Id="rId42" Type="http://schemas.openxmlformats.org/officeDocument/2006/relationships/image" Target="../media/image239.png"/><Relationship Id="rId47" Type="http://schemas.openxmlformats.org/officeDocument/2006/relationships/customXml" Target="../ink/ink211.xml"/><Relationship Id="rId50" Type="http://schemas.openxmlformats.org/officeDocument/2006/relationships/image" Target="../media/image243.png"/><Relationship Id="rId55" Type="http://schemas.openxmlformats.org/officeDocument/2006/relationships/customXml" Target="../ink/ink216.xml"/><Relationship Id="rId7" Type="http://schemas.openxmlformats.org/officeDocument/2006/relationships/image" Target="../media/image223.png"/><Relationship Id="rId2" Type="http://schemas.openxmlformats.org/officeDocument/2006/relationships/image" Target="../media/image1.png"/><Relationship Id="rId16" Type="http://schemas.openxmlformats.org/officeDocument/2006/relationships/customXml" Target="../ink/ink195.xml"/><Relationship Id="rId29" Type="http://schemas.openxmlformats.org/officeDocument/2006/relationships/customXml" Target="../ink/ink202.xml"/><Relationship Id="rId11" Type="http://schemas.openxmlformats.org/officeDocument/2006/relationships/image" Target="../media/image225.png"/><Relationship Id="rId24" Type="http://schemas.openxmlformats.org/officeDocument/2006/relationships/image" Target="../media/image230.png"/><Relationship Id="rId32" Type="http://schemas.openxmlformats.org/officeDocument/2006/relationships/image" Target="../media/image234.png"/><Relationship Id="rId37" Type="http://schemas.openxmlformats.org/officeDocument/2006/relationships/customXml" Target="../ink/ink206.xml"/><Relationship Id="rId40" Type="http://schemas.openxmlformats.org/officeDocument/2006/relationships/image" Target="../media/image238.png"/><Relationship Id="rId45" Type="http://schemas.openxmlformats.org/officeDocument/2006/relationships/customXml" Target="../ink/ink210.xml"/><Relationship Id="rId53" Type="http://schemas.openxmlformats.org/officeDocument/2006/relationships/customXml" Target="../ink/ink214.xml"/><Relationship Id="rId58" Type="http://schemas.openxmlformats.org/officeDocument/2006/relationships/customXml" Target="../ink/ink219.xml"/><Relationship Id="rId5" Type="http://schemas.openxmlformats.org/officeDocument/2006/relationships/image" Target="../media/image198.png"/><Relationship Id="rId61" Type="http://schemas.openxmlformats.org/officeDocument/2006/relationships/image" Target="../media/image245.png"/><Relationship Id="rId19" Type="http://schemas.openxmlformats.org/officeDocument/2006/relationships/image" Target="../media/image205.png"/><Relationship Id="rId14" Type="http://schemas.openxmlformats.org/officeDocument/2006/relationships/customXml" Target="../ink/ink194.xml"/><Relationship Id="rId22" Type="http://schemas.openxmlformats.org/officeDocument/2006/relationships/image" Target="../media/image229.png"/><Relationship Id="rId27" Type="http://schemas.openxmlformats.org/officeDocument/2006/relationships/customXml" Target="../ink/ink201.xml"/><Relationship Id="rId30" Type="http://schemas.openxmlformats.org/officeDocument/2006/relationships/image" Target="../media/image233.png"/><Relationship Id="rId35" Type="http://schemas.openxmlformats.org/officeDocument/2006/relationships/customXml" Target="../ink/ink205.xml"/><Relationship Id="rId43" Type="http://schemas.openxmlformats.org/officeDocument/2006/relationships/customXml" Target="../ink/ink209.xml"/><Relationship Id="rId48" Type="http://schemas.openxmlformats.org/officeDocument/2006/relationships/image" Target="../media/image242.png"/><Relationship Id="rId56" Type="http://schemas.openxmlformats.org/officeDocument/2006/relationships/customXml" Target="../ink/ink217.xml"/><Relationship Id="rId8" Type="http://schemas.openxmlformats.org/officeDocument/2006/relationships/customXml" Target="../ink/ink191.xml"/><Relationship Id="rId51" Type="http://schemas.openxmlformats.org/officeDocument/2006/relationships/customXml" Target="../ink/ink213.xml"/><Relationship Id="rId3" Type="http://schemas.openxmlformats.org/officeDocument/2006/relationships/image" Target="../media/image197.png"/><Relationship Id="rId12" Type="http://schemas.openxmlformats.org/officeDocument/2006/relationships/customXml" Target="../ink/ink193.xml"/><Relationship Id="rId17" Type="http://schemas.openxmlformats.org/officeDocument/2006/relationships/image" Target="../media/image228.png"/><Relationship Id="rId25" Type="http://schemas.openxmlformats.org/officeDocument/2006/relationships/customXml" Target="../ink/ink200.xml"/><Relationship Id="rId33" Type="http://schemas.openxmlformats.org/officeDocument/2006/relationships/customXml" Target="../ink/ink204.xml"/><Relationship Id="rId38" Type="http://schemas.openxmlformats.org/officeDocument/2006/relationships/image" Target="../media/image237.png"/><Relationship Id="rId46" Type="http://schemas.openxmlformats.org/officeDocument/2006/relationships/image" Target="../media/image241.png"/><Relationship Id="rId59" Type="http://schemas.openxmlformats.org/officeDocument/2006/relationships/image" Target="../media/image244.png"/><Relationship Id="rId20" Type="http://schemas.openxmlformats.org/officeDocument/2006/relationships/customXml" Target="../ink/ink197.xml"/><Relationship Id="rId41" Type="http://schemas.openxmlformats.org/officeDocument/2006/relationships/customXml" Target="../ink/ink208.xml"/><Relationship Id="rId54" Type="http://schemas.openxmlformats.org/officeDocument/2006/relationships/customXml" Target="../ink/ink2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5" Type="http://schemas.openxmlformats.org/officeDocument/2006/relationships/image" Target="../media/image227.png"/><Relationship Id="rId23" Type="http://schemas.openxmlformats.org/officeDocument/2006/relationships/customXml" Target="../ink/ink199.xml"/><Relationship Id="rId28" Type="http://schemas.openxmlformats.org/officeDocument/2006/relationships/image" Target="../media/image232.png"/><Relationship Id="rId36" Type="http://schemas.openxmlformats.org/officeDocument/2006/relationships/image" Target="../media/image236.png"/><Relationship Id="rId49" Type="http://schemas.openxmlformats.org/officeDocument/2006/relationships/customXml" Target="../ink/ink212.xml"/><Relationship Id="rId57" Type="http://schemas.openxmlformats.org/officeDocument/2006/relationships/customXml" Target="../ink/ink218.xml"/><Relationship Id="rId10" Type="http://schemas.openxmlformats.org/officeDocument/2006/relationships/customXml" Target="../ink/ink192.xml"/><Relationship Id="rId31" Type="http://schemas.openxmlformats.org/officeDocument/2006/relationships/customXml" Target="../ink/ink203.xml"/><Relationship Id="rId44" Type="http://schemas.openxmlformats.org/officeDocument/2006/relationships/image" Target="../media/image240.png"/><Relationship Id="rId52" Type="http://schemas.openxmlformats.org/officeDocument/2006/relationships/image" Target="../media/image222.png"/><Relationship Id="rId60" Type="http://schemas.openxmlformats.org/officeDocument/2006/relationships/customXml" Target="../ink/ink220.xml"/><Relationship Id="rId4" Type="http://schemas.openxmlformats.org/officeDocument/2006/relationships/image" Target="../media/image181.png"/><Relationship Id="rId9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png"/><Relationship Id="rId4" Type="http://schemas.openxmlformats.org/officeDocument/2006/relationships/image" Target="../media/image2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customXml" Target="../ink/ink224.xml"/><Relationship Id="rId7" Type="http://schemas.openxmlformats.org/officeDocument/2006/relationships/image" Target="../media/image2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5.xml"/><Relationship Id="rId5" Type="http://schemas.openxmlformats.org/officeDocument/2006/relationships/image" Target="../media/image246.png"/><Relationship Id="rId4" Type="http://schemas.openxmlformats.org/officeDocument/2006/relationships/image" Target="../media/image2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customXml" Target="../ink/ink11.xml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21" Type="http://schemas.openxmlformats.org/officeDocument/2006/relationships/customXml" Target="../ink/ink15.xml"/><Relationship Id="rId7" Type="http://schemas.openxmlformats.org/officeDocument/2006/relationships/customXml" Target="../ink/ink8.xml"/><Relationship Id="rId12" Type="http://schemas.openxmlformats.org/officeDocument/2006/relationships/image" Target="../media/image31.png"/><Relationship Id="rId17" Type="http://schemas.openxmlformats.org/officeDocument/2006/relationships/customXml" Target="../ink/ink13.xml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10.xml"/><Relationship Id="rId24" Type="http://schemas.openxmlformats.org/officeDocument/2006/relationships/image" Target="../media/image37.png"/><Relationship Id="rId5" Type="http://schemas.openxmlformats.org/officeDocument/2006/relationships/image" Target="../media/image25.png"/><Relationship Id="rId15" Type="http://schemas.openxmlformats.org/officeDocument/2006/relationships/customXml" Target="../ink/ink12.xml"/><Relationship Id="rId23" Type="http://schemas.openxmlformats.org/officeDocument/2006/relationships/customXml" Target="../ink/ink16.xml"/><Relationship Id="rId10" Type="http://schemas.openxmlformats.org/officeDocument/2006/relationships/image" Target="../media/image30.png"/><Relationship Id="rId19" Type="http://schemas.openxmlformats.org/officeDocument/2006/relationships/customXml" Target="../ink/ink14.xml"/><Relationship Id="rId4" Type="http://schemas.openxmlformats.org/officeDocument/2006/relationships/image" Target="../media/image24.png"/><Relationship Id="rId9" Type="http://schemas.openxmlformats.org/officeDocument/2006/relationships/customXml" Target="../ink/ink9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75959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10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lang="en-US" sz="2400" dirty="0">
                <a:latin typeface="Calibri"/>
                <a:cs typeface="Calibri"/>
              </a:rPr>
              <a:t> Sniffing, Spoofing, TCP/IP Attacks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2" name="object 42">
            <a:extLst>
              <a:ext uri="{FF2B5EF4-FFF2-40B4-BE49-F238E27FC236}">
                <a16:creationId xmlns:a16="http://schemas.microsoft.com/office/drawing/2014/main" id="{0F85052B-5E73-E02F-7D9D-72477C2E46AB}"/>
              </a:ext>
            </a:extLst>
          </p:cNvPr>
          <p:cNvSpPr/>
          <p:nvPr/>
        </p:nvSpPr>
        <p:spPr>
          <a:xfrm>
            <a:off x="6934200" y="165495"/>
            <a:ext cx="1600200" cy="73866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707588-A149-F6F3-3CB5-6F6C6FA8ED70}"/>
              </a:ext>
            </a:extLst>
          </p:cNvPr>
          <p:cNvSpPr/>
          <p:nvPr/>
        </p:nvSpPr>
        <p:spPr>
          <a:xfrm>
            <a:off x="8614808" y="1147436"/>
            <a:ext cx="886151" cy="471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9807-D534-5322-E3D2-33B592EE7A1C}"/>
              </a:ext>
            </a:extLst>
          </p:cNvPr>
          <p:cNvSpPr/>
          <p:nvPr/>
        </p:nvSpPr>
        <p:spPr>
          <a:xfrm>
            <a:off x="7325665" y="1147436"/>
            <a:ext cx="928460" cy="471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CBB19-B78C-06ED-9435-A19711E2DE07}"/>
              </a:ext>
            </a:extLst>
          </p:cNvPr>
          <p:cNvSpPr/>
          <p:nvPr/>
        </p:nvSpPr>
        <p:spPr>
          <a:xfrm>
            <a:off x="6019800" y="1151963"/>
            <a:ext cx="928460" cy="4717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oogle Chrome - Wikipedia">
            <a:extLst>
              <a:ext uri="{FF2B5EF4-FFF2-40B4-BE49-F238E27FC236}">
                <a16:creationId xmlns:a16="http://schemas.microsoft.com/office/drawing/2014/main" id="{635369D5-A0B5-6BFB-39EC-F1AB7191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80" y="1221054"/>
            <a:ext cx="363105" cy="3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CD14E605-9A91-9D6E-419F-A31143A0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07" y="1280752"/>
            <a:ext cx="245341" cy="2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ython (programming language) - Wikipedia">
            <a:extLst>
              <a:ext uri="{FF2B5EF4-FFF2-40B4-BE49-F238E27FC236}">
                <a16:creationId xmlns:a16="http://schemas.microsoft.com/office/drawing/2014/main" id="{415DDB6D-7F4C-D8EB-C9FF-7698BECC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15" y="1230791"/>
            <a:ext cx="375848" cy="4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AF36F4-B86D-1C14-39E4-71D1C74951DA}"/>
              </a:ext>
            </a:extLst>
          </p:cNvPr>
          <p:cNvSpPr txBox="1"/>
          <p:nvPr/>
        </p:nvSpPr>
        <p:spPr>
          <a:xfrm>
            <a:off x="5843360" y="17519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00DB6-CE60-8DA8-5BDF-7EE5988B797A}"/>
              </a:ext>
            </a:extLst>
          </p:cNvPr>
          <p:cNvSpPr txBox="1"/>
          <p:nvPr/>
        </p:nvSpPr>
        <p:spPr>
          <a:xfrm>
            <a:off x="7078075" y="176115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BE4F5-FAF8-C4DE-797F-F5AEA896B8C7}"/>
              </a:ext>
            </a:extLst>
          </p:cNvPr>
          <p:cNvSpPr txBox="1"/>
          <p:nvPr/>
        </p:nvSpPr>
        <p:spPr>
          <a:xfrm>
            <a:off x="8329758" y="177522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6001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B8C88-0D99-3986-7D15-F9CB7BDB139B}"/>
              </a:ext>
            </a:extLst>
          </p:cNvPr>
          <p:cNvSpPr txBox="1"/>
          <p:nvPr/>
        </p:nvSpPr>
        <p:spPr>
          <a:xfrm>
            <a:off x="3069113" y="39176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Header</a:t>
            </a:r>
          </a:p>
        </p:txBody>
      </p:sp>
      <p:pic>
        <p:nvPicPr>
          <p:cNvPr id="4100" name="Picture 4" descr="TCP Segment Format with Diagram - Electronics Post">
            <a:extLst>
              <a:ext uri="{FF2B5EF4-FFF2-40B4-BE49-F238E27FC236}">
                <a16:creationId xmlns:a16="http://schemas.microsoft.com/office/drawing/2014/main" id="{5397D87B-4D71-DDFA-6A37-605A5DBBB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/>
          <a:stretch/>
        </p:blipFill>
        <p:spPr bwMode="auto">
          <a:xfrm>
            <a:off x="5562600" y="2325852"/>
            <a:ext cx="6272318" cy="40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7E60F2-DDE0-ABA2-A383-0AC41ED87CEF}"/>
              </a:ext>
            </a:extLst>
          </p:cNvPr>
          <p:cNvGrpSpPr/>
          <p:nvPr/>
        </p:nvGrpSpPr>
        <p:grpSpPr>
          <a:xfrm>
            <a:off x="4516804" y="2348266"/>
            <a:ext cx="1170360" cy="3907080"/>
            <a:chOff x="4516804" y="2348266"/>
            <a:chExt cx="1170360" cy="39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5D98D3-8795-F13E-B3F5-A8661F9A8ECA}"/>
                    </a:ext>
                  </a:extLst>
                </p14:cNvPr>
                <p14:cNvContentPartPr/>
                <p14:nvPr/>
              </p14:nvContentPartPr>
              <p14:xfrm>
                <a:off x="4520764" y="2348266"/>
                <a:ext cx="1166400" cy="180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5D98D3-8795-F13E-B3F5-A8661F9A8E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1764" y="2339266"/>
                  <a:ext cx="1184040" cy="18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515E1B-6849-F057-0EC3-0EA784A8D93A}"/>
                    </a:ext>
                  </a:extLst>
                </p14:cNvPr>
                <p14:cNvContentPartPr/>
                <p14:nvPr/>
              </p14:nvContentPartPr>
              <p14:xfrm>
                <a:off x="4516804" y="4163386"/>
                <a:ext cx="830880" cy="2091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515E1B-6849-F057-0EC3-0EA784A8D9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07804" y="4154386"/>
                  <a:ext cx="848520" cy="21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CFBA76-3558-6B85-A0C9-F43F17687EB3}"/>
                  </a:ext>
                </a:extLst>
              </p14:cNvPr>
              <p14:cNvContentPartPr/>
              <p14:nvPr/>
            </p14:nvContentPartPr>
            <p14:xfrm>
              <a:off x="7974244" y="2454466"/>
              <a:ext cx="4320" cy="72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CFBA76-3558-6B85-A0C9-F43F17687E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65244" y="2445421"/>
                <a:ext cx="21960" cy="89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459342-B231-84C0-3C1D-54E2CBD3056E}"/>
                  </a:ext>
                </a:extLst>
              </p14:cNvPr>
              <p14:cNvContentPartPr/>
              <p14:nvPr/>
            </p14:nvContentPartPr>
            <p14:xfrm>
              <a:off x="10615564" y="2460586"/>
              <a:ext cx="109800" cy="114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459342-B231-84C0-3C1D-54E2CBD305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06564" y="2451614"/>
                <a:ext cx="127440" cy="132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82D684-F6B5-5F2B-5258-688FA57D3873}"/>
                  </a:ext>
                </a:extLst>
              </p14:cNvPr>
              <p14:cNvContentPartPr/>
              <p14:nvPr/>
            </p14:nvContentPartPr>
            <p14:xfrm>
              <a:off x="9500644" y="2883946"/>
              <a:ext cx="92520" cy="114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82D684-F6B5-5F2B-5258-688FA57D38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91644" y="2874946"/>
                <a:ext cx="1101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7F59C08-8D11-94EC-529C-538FDBC8C95B}"/>
              </a:ext>
            </a:extLst>
          </p:cNvPr>
          <p:cNvGrpSpPr/>
          <p:nvPr/>
        </p:nvGrpSpPr>
        <p:grpSpPr>
          <a:xfrm>
            <a:off x="9802684" y="3272746"/>
            <a:ext cx="95040" cy="188280"/>
            <a:chOff x="9802684" y="3272746"/>
            <a:chExt cx="950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5AA8B4-D7DF-1DDC-DE21-F2E7CA80F0F3}"/>
                    </a:ext>
                  </a:extLst>
                </p14:cNvPr>
                <p14:cNvContentPartPr/>
                <p14:nvPr/>
              </p14:nvContentPartPr>
              <p14:xfrm>
                <a:off x="9802684" y="3335386"/>
                <a:ext cx="79200" cy="4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5AA8B4-D7DF-1DDC-DE21-F2E7CA80F0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93684" y="3326319"/>
                  <a:ext cx="96840" cy="66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96A579-CB54-4EFD-BC50-2EAD64009400}"/>
                    </a:ext>
                  </a:extLst>
                </p14:cNvPr>
                <p14:cNvContentPartPr/>
                <p14:nvPr/>
              </p14:nvContentPartPr>
              <p14:xfrm>
                <a:off x="9897364" y="3272746"/>
                <a:ext cx="360" cy="18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96A579-CB54-4EFD-BC50-2EAD640094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88364" y="3263746"/>
                  <a:ext cx="1800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4AA82E-D1C0-385C-0CD9-517922700D0A}"/>
                  </a:ext>
                </a:extLst>
              </p14:cNvPr>
              <p14:cNvContentPartPr/>
              <p14:nvPr/>
            </p14:nvContentPartPr>
            <p14:xfrm>
              <a:off x="7334524" y="3593866"/>
              <a:ext cx="1346760" cy="471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4AA82E-D1C0-385C-0CD9-517922700D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25526" y="3584866"/>
                <a:ext cx="1364395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CBD9A4-613C-C85F-07F2-8202B4CEF440}"/>
                  </a:ext>
                </a:extLst>
              </p14:cNvPr>
              <p14:cNvContentPartPr/>
              <p14:nvPr/>
            </p14:nvContentPartPr>
            <p14:xfrm>
              <a:off x="8257564" y="4245826"/>
              <a:ext cx="101880" cy="123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CBD9A4-613C-C85F-07F2-8202B4CEF4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48596" y="4236826"/>
                <a:ext cx="119458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8A1C20-154F-9B58-533E-5139AA7A79EF}"/>
                  </a:ext>
                </a:extLst>
              </p14:cNvPr>
              <p14:cNvContentPartPr/>
              <p14:nvPr/>
            </p14:nvContentPartPr>
            <p14:xfrm>
              <a:off x="4595284" y="209950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8A1C20-154F-9B58-533E-5139AA7A79E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86644" y="20905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4" descr="TCP Flag &amp; Control Section | Download Table">
            <a:extLst>
              <a:ext uri="{FF2B5EF4-FFF2-40B4-BE49-F238E27FC236}">
                <a16:creationId xmlns:a16="http://schemas.microsoft.com/office/drawing/2014/main" id="{AD271A6E-EA0B-010F-AC89-B1678C650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" t="-646" r="3247" b="32627"/>
          <a:stretch/>
        </p:blipFill>
        <p:spPr bwMode="auto">
          <a:xfrm>
            <a:off x="127878" y="1631051"/>
            <a:ext cx="6153937" cy="364106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362CA9A-2517-440B-EBBC-001149135D80}"/>
              </a:ext>
            </a:extLst>
          </p:cNvPr>
          <p:cNvGrpSpPr/>
          <p:nvPr/>
        </p:nvGrpSpPr>
        <p:grpSpPr>
          <a:xfrm>
            <a:off x="6309244" y="1642666"/>
            <a:ext cx="1041480" cy="3601080"/>
            <a:chOff x="6309244" y="1642666"/>
            <a:chExt cx="1041480" cy="360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099A5DD-0F17-55B7-DB33-F4598563F7BF}"/>
                    </a:ext>
                  </a:extLst>
                </p14:cNvPr>
                <p14:cNvContentPartPr/>
                <p14:nvPr/>
              </p14:nvContentPartPr>
              <p14:xfrm>
                <a:off x="6309244" y="1642666"/>
                <a:ext cx="1021680" cy="2038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099A5DD-0F17-55B7-DB33-F4598563F7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00604" y="1634026"/>
                  <a:ext cx="1039320" cy="20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619ACD-D027-1E75-CDAB-612C11D72F1B}"/>
                    </a:ext>
                  </a:extLst>
                </p14:cNvPr>
                <p14:cNvContentPartPr/>
                <p14:nvPr/>
              </p14:nvContentPartPr>
              <p14:xfrm>
                <a:off x="6336244" y="4018306"/>
                <a:ext cx="1014480" cy="1225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619ACD-D027-1E75-CDAB-612C11D72F1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27244" y="4009306"/>
                  <a:ext cx="1032120" cy="124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2427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0A814E-36A0-9857-0307-5C92455A64E7}"/>
              </a:ext>
            </a:extLst>
          </p:cNvPr>
          <p:cNvSpPr txBox="1"/>
          <p:nvPr/>
        </p:nvSpPr>
        <p:spPr>
          <a:xfrm>
            <a:off x="3962400" y="1335567"/>
            <a:ext cx="63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also need to know which device to send to </a:t>
            </a:r>
            <a:r>
              <a:rPr lang="en-US" i="1" dirty="0">
                <a:sym typeface="Wingdings" panose="05000000000000000000" pitchFamily="2" charset="2"/>
              </a:rPr>
              <a:t> IP Address</a:t>
            </a:r>
            <a:endParaRPr lang="en-US" i="1" dirty="0"/>
          </a:p>
        </p:txBody>
      </p:sp>
      <p:pic>
        <p:nvPicPr>
          <p:cNvPr id="45" name="object 8">
            <a:extLst>
              <a:ext uri="{FF2B5EF4-FFF2-40B4-BE49-F238E27FC236}">
                <a16:creationId xmlns:a16="http://schemas.microsoft.com/office/drawing/2014/main" id="{0CC649A7-6BE5-BEBC-D1CF-1D869BC901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3755015"/>
            <a:ext cx="714717" cy="486087"/>
          </a:xfrm>
          <a:prstGeom prst="rect">
            <a:avLst/>
          </a:prstGeom>
        </p:spPr>
      </p:pic>
      <p:pic>
        <p:nvPicPr>
          <p:cNvPr id="46" name="object 8">
            <a:extLst>
              <a:ext uri="{FF2B5EF4-FFF2-40B4-BE49-F238E27FC236}">
                <a16:creationId xmlns:a16="http://schemas.microsoft.com/office/drawing/2014/main" id="{047C3F37-D234-5D89-A749-389E2FF11F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2892170"/>
            <a:ext cx="714717" cy="486087"/>
          </a:xfrm>
          <a:prstGeom prst="rect">
            <a:avLst/>
          </a:prstGeom>
        </p:spPr>
      </p:pic>
      <p:pic>
        <p:nvPicPr>
          <p:cNvPr id="47" name="object 8">
            <a:extLst>
              <a:ext uri="{FF2B5EF4-FFF2-40B4-BE49-F238E27FC236}">
                <a16:creationId xmlns:a16="http://schemas.microsoft.com/office/drawing/2014/main" id="{1F2194CA-2265-B65F-02AC-B22108456B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4800600"/>
            <a:ext cx="714717" cy="486087"/>
          </a:xfrm>
          <a:prstGeom prst="rect">
            <a:avLst/>
          </a:prstGeom>
        </p:spPr>
      </p:pic>
      <p:pic>
        <p:nvPicPr>
          <p:cNvPr id="48" name="object 8">
            <a:extLst>
              <a:ext uri="{FF2B5EF4-FFF2-40B4-BE49-F238E27FC236}">
                <a16:creationId xmlns:a16="http://schemas.microsoft.com/office/drawing/2014/main" id="{CCD9D8DA-9DE2-F50E-13E6-4335608389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9317" y="3755015"/>
            <a:ext cx="714717" cy="486087"/>
          </a:xfrm>
          <a:prstGeom prst="rect">
            <a:avLst/>
          </a:prstGeom>
        </p:spPr>
      </p:pic>
      <p:pic>
        <p:nvPicPr>
          <p:cNvPr id="49" name="object 8">
            <a:extLst>
              <a:ext uri="{FF2B5EF4-FFF2-40B4-BE49-F238E27FC236}">
                <a16:creationId xmlns:a16="http://schemas.microsoft.com/office/drawing/2014/main" id="{CB92FF01-DEBA-2AAC-673E-A22BF94724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00" y="2486913"/>
            <a:ext cx="714717" cy="486087"/>
          </a:xfrm>
          <a:prstGeom prst="rect">
            <a:avLst/>
          </a:prstGeom>
        </p:spPr>
      </p:pic>
      <p:pic>
        <p:nvPicPr>
          <p:cNvPr id="50" name="object 8">
            <a:extLst>
              <a:ext uri="{FF2B5EF4-FFF2-40B4-BE49-F238E27FC236}">
                <a16:creationId xmlns:a16="http://schemas.microsoft.com/office/drawing/2014/main" id="{623678D0-EC97-60FB-0CCC-C7D351D56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109" y="3400603"/>
            <a:ext cx="714717" cy="486087"/>
          </a:xfrm>
          <a:prstGeom prst="rect">
            <a:avLst/>
          </a:prstGeom>
        </p:spPr>
      </p:pic>
      <p:sp>
        <p:nvSpPr>
          <p:cNvPr id="51" name="object 42">
            <a:extLst>
              <a:ext uri="{FF2B5EF4-FFF2-40B4-BE49-F238E27FC236}">
                <a16:creationId xmlns:a16="http://schemas.microsoft.com/office/drawing/2014/main" id="{9CF13CCC-751D-DE82-6E03-AFD0DA1DA3FE}"/>
              </a:ext>
            </a:extLst>
          </p:cNvPr>
          <p:cNvSpPr/>
          <p:nvPr/>
        </p:nvSpPr>
        <p:spPr>
          <a:xfrm>
            <a:off x="3581946" y="1885265"/>
            <a:ext cx="1796914" cy="1330129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2">
            <a:extLst>
              <a:ext uri="{FF2B5EF4-FFF2-40B4-BE49-F238E27FC236}">
                <a16:creationId xmlns:a16="http://schemas.microsoft.com/office/drawing/2014/main" id="{31ECC4E4-85AE-CF4D-D3CF-7291F9BFE7F9}"/>
              </a:ext>
            </a:extLst>
          </p:cNvPr>
          <p:cNvSpPr/>
          <p:nvPr/>
        </p:nvSpPr>
        <p:spPr>
          <a:xfrm>
            <a:off x="4572000" y="4614404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E38AF498-25E2-1006-475E-3181703090E2}"/>
              </a:ext>
            </a:extLst>
          </p:cNvPr>
          <p:cNvSpPr/>
          <p:nvPr/>
        </p:nvSpPr>
        <p:spPr>
          <a:xfrm>
            <a:off x="5257800" y="5204327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2">
            <a:extLst>
              <a:ext uri="{FF2B5EF4-FFF2-40B4-BE49-F238E27FC236}">
                <a16:creationId xmlns:a16="http://schemas.microsoft.com/office/drawing/2014/main" id="{5E90E0E9-3ADA-682A-94EE-050EBB99A629}"/>
              </a:ext>
            </a:extLst>
          </p:cNvPr>
          <p:cNvSpPr/>
          <p:nvPr/>
        </p:nvSpPr>
        <p:spPr>
          <a:xfrm>
            <a:off x="10361909" y="4714406"/>
            <a:ext cx="1524000" cy="110185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2">
            <a:extLst>
              <a:ext uri="{FF2B5EF4-FFF2-40B4-BE49-F238E27FC236}">
                <a16:creationId xmlns:a16="http://schemas.microsoft.com/office/drawing/2014/main" id="{977E1C1B-A620-EABB-F9E0-F9E39B7C5475}"/>
              </a:ext>
            </a:extLst>
          </p:cNvPr>
          <p:cNvSpPr/>
          <p:nvPr/>
        </p:nvSpPr>
        <p:spPr>
          <a:xfrm>
            <a:off x="8001000" y="5289415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82956CE8-4407-962A-6D61-5143AD956436}"/>
              </a:ext>
            </a:extLst>
          </p:cNvPr>
          <p:cNvSpPr/>
          <p:nvPr/>
        </p:nvSpPr>
        <p:spPr>
          <a:xfrm>
            <a:off x="9676109" y="1984363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207C25E-C261-1DB0-6297-C0AC0BB2C410}"/>
              </a:ext>
            </a:extLst>
          </p:cNvPr>
          <p:cNvGrpSpPr/>
          <p:nvPr/>
        </p:nvGrpSpPr>
        <p:grpSpPr>
          <a:xfrm>
            <a:off x="4811284" y="2762266"/>
            <a:ext cx="3803040" cy="2099160"/>
            <a:chOff x="4811284" y="2762266"/>
            <a:chExt cx="3803040" cy="20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14:cNvPr>
                <p14:cNvContentPartPr/>
                <p14:nvPr/>
              </p14:nvContentPartPr>
              <p14:xfrm>
                <a:off x="4811284" y="3394426"/>
                <a:ext cx="510480" cy="41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2284" y="3385786"/>
                  <a:ext cx="528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14:cNvPr>
                <p14:cNvContentPartPr/>
                <p14:nvPr/>
              </p14:nvContentPartPr>
              <p14:xfrm>
                <a:off x="5780404" y="3320266"/>
                <a:ext cx="549360" cy="44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1764" y="3311626"/>
                  <a:ext cx="567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14:cNvPr>
                <p14:cNvContentPartPr/>
                <p14:nvPr/>
              </p14:nvContentPartPr>
              <p14:xfrm>
                <a:off x="6985324" y="2762266"/>
                <a:ext cx="1232280" cy="19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6684" y="2753626"/>
                  <a:ext cx="1249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14:cNvPr>
                <p14:cNvContentPartPr/>
                <p14:nvPr/>
              </p14:nvContentPartPr>
              <p14:xfrm>
                <a:off x="7584724" y="2864506"/>
                <a:ext cx="645120" cy="89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5724" y="2855506"/>
                  <a:ext cx="6627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14:cNvPr>
                <p14:cNvContentPartPr/>
                <p14:nvPr/>
              </p14:nvContentPartPr>
              <p14:xfrm>
                <a:off x="6804604" y="3323866"/>
                <a:ext cx="492840" cy="41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95964" y="3314866"/>
                  <a:ext cx="510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14:cNvPr>
                <p14:cNvContentPartPr/>
                <p14:nvPr/>
              </p14:nvContentPartPr>
              <p14:xfrm>
                <a:off x="5902084" y="4191106"/>
                <a:ext cx="1184400" cy="67032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3084" y="4182106"/>
                  <a:ext cx="12020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14:cNvPr>
                <p14:cNvContentPartPr/>
                <p14:nvPr/>
              </p14:nvContentPartPr>
              <p14:xfrm>
                <a:off x="7722244" y="3869266"/>
                <a:ext cx="731160" cy="9824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3604" y="3860266"/>
                  <a:ext cx="74880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14:cNvPr>
                <p14:cNvContentPartPr/>
                <p14:nvPr/>
              </p14:nvContentPartPr>
              <p14:xfrm>
                <a:off x="8589844" y="2958826"/>
                <a:ext cx="24480" cy="4348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0844" y="2949826"/>
                  <a:ext cx="42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14:cNvPr>
                <p14:cNvContentPartPr/>
                <p14:nvPr/>
              </p14:nvContentPartPr>
              <p14:xfrm>
                <a:off x="7381684" y="4249786"/>
                <a:ext cx="12600" cy="53784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2684" y="4241146"/>
                  <a:ext cx="3024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9E5F1D12-47FC-B0A1-677F-5998C7F348EF}"/>
              </a:ext>
            </a:extLst>
          </p:cNvPr>
          <p:cNvGrpSpPr/>
          <p:nvPr/>
        </p:nvGrpSpPr>
        <p:grpSpPr>
          <a:xfrm>
            <a:off x="5014324" y="4195066"/>
            <a:ext cx="629280" cy="899280"/>
            <a:chOff x="5014324" y="4195066"/>
            <a:chExt cx="62928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14:cNvPr>
                <p14:cNvContentPartPr/>
                <p14:nvPr/>
              </p14:nvContentPartPr>
              <p14:xfrm>
                <a:off x="5014324" y="4195066"/>
                <a:ext cx="315000" cy="32976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05684" y="4186066"/>
                  <a:ext cx="332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14:cNvPr>
                <p14:cNvContentPartPr/>
                <p14:nvPr/>
              </p14:nvContentPartPr>
              <p14:xfrm>
                <a:off x="5564764" y="4230346"/>
                <a:ext cx="78840" cy="86400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5764" y="4221346"/>
                  <a:ext cx="964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14:cNvPr>
              <p14:cNvContentPartPr/>
              <p14:nvPr/>
            </p14:nvContentPartPr>
            <p14:xfrm>
              <a:off x="7750324" y="5231146"/>
              <a:ext cx="208080" cy="12456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1684" y="5222146"/>
                <a:ext cx="225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14:cNvPr>
              <p14:cNvContentPartPr/>
              <p14:nvPr/>
            </p14:nvContentPartPr>
            <p14:xfrm>
              <a:off x="8943364" y="2303266"/>
              <a:ext cx="716400" cy="28692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34724" y="2294266"/>
                <a:ext cx="7340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14:cNvPr>
              <p14:cNvContentPartPr/>
              <p14:nvPr/>
            </p14:nvContentPartPr>
            <p14:xfrm>
              <a:off x="8912044" y="3822106"/>
              <a:ext cx="1370880" cy="992520"/>
            </p14:xfrm>
          </p:contentPart>
        </mc:Choice>
        <mc:Fallback xmlns="">
          <p:pic>
            <p:nvPicPr>
              <p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3404" y="3813106"/>
                <a:ext cx="1388520" cy="1010160"/>
              </a:xfrm>
              <a:prstGeom prst="rect">
                <a:avLst/>
              </a:prstGeom>
            </p:spPr>
          </p:pic>
        </mc:Fallback>
      </mc:AlternateContent>
      <p:sp>
        <p:nvSpPr>
          <p:cNvPr id="4111" name="TextBox 4110">
            <a:extLst>
              <a:ext uri="{FF2B5EF4-FFF2-40B4-BE49-F238E27FC236}">
                <a16:creationId xmlns:a16="http://schemas.microsoft.com/office/drawing/2014/main" id="{319AE207-D358-E264-BC64-314022A3CF3B}"/>
              </a:ext>
            </a:extLst>
          </p:cNvPr>
          <p:cNvSpPr txBox="1"/>
          <p:nvPr/>
        </p:nvSpPr>
        <p:spPr>
          <a:xfrm>
            <a:off x="10287000" y="4167067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10.9.0.5</a:t>
            </a:r>
          </a:p>
        </p:txBody>
      </p:sp>
    </p:spTree>
    <p:extLst>
      <p:ext uri="{BB962C8B-B14F-4D97-AF65-F5344CB8AC3E}">
        <p14:creationId xmlns:p14="http://schemas.microsoft.com/office/powerpoint/2010/main" val="407887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0A814E-36A0-9857-0307-5C92455A64E7}"/>
              </a:ext>
            </a:extLst>
          </p:cNvPr>
          <p:cNvSpPr txBox="1"/>
          <p:nvPr/>
        </p:nvSpPr>
        <p:spPr>
          <a:xfrm>
            <a:off x="3962400" y="1335567"/>
            <a:ext cx="63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also need to know which device to send to </a:t>
            </a:r>
            <a:r>
              <a:rPr lang="en-US" i="1" dirty="0">
                <a:sym typeface="Wingdings" panose="05000000000000000000" pitchFamily="2" charset="2"/>
              </a:rPr>
              <a:t> IP Address</a:t>
            </a:r>
            <a:endParaRPr lang="en-US" i="1" dirty="0"/>
          </a:p>
        </p:txBody>
      </p:sp>
      <p:pic>
        <p:nvPicPr>
          <p:cNvPr id="45" name="object 8">
            <a:extLst>
              <a:ext uri="{FF2B5EF4-FFF2-40B4-BE49-F238E27FC236}">
                <a16:creationId xmlns:a16="http://schemas.microsoft.com/office/drawing/2014/main" id="{0CC649A7-6BE5-BEBC-D1CF-1D869BC901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3755015"/>
            <a:ext cx="714717" cy="486087"/>
          </a:xfrm>
          <a:prstGeom prst="rect">
            <a:avLst/>
          </a:prstGeom>
        </p:spPr>
      </p:pic>
      <p:pic>
        <p:nvPicPr>
          <p:cNvPr id="46" name="object 8">
            <a:extLst>
              <a:ext uri="{FF2B5EF4-FFF2-40B4-BE49-F238E27FC236}">
                <a16:creationId xmlns:a16="http://schemas.microsoft.com/office/drawing/2014/main" id="{047C3F37-D234-5D89-A749-389E2FF11F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2892170"/>
            <a:ext cx="714717" cy="486087"/>
          </a:xfrm>
          <a:prstGeom prst="rect">
            <a:avLst/>
          </a:prstGeom>
        </p:spPr>
      </p:pic>
      <p:pic>
        <p:nvPicPr>
          <p:cNvPr id="47" name="object 8">
            <a:extLst>
              <a:ext uri="{FF2B5EF4-FFF2-40B4-BE49-F238E27FC236}">
                <a16:creationId xmlns:a16="http://schemas.microsoft.com/office/drawing/2014/main" id="{1F2194CA-2265-B65F-02AC-B22108456B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4800600"/>
            <a:ext cx="714717" cy="486087"/>
          </a:xfrm>
          <a:prstGeom prst="rect">
            <a:avLst/>
          </a:prstGeom>
        </p:spPr>
      </p:pic>
      <p:pic>
        <p:nvPicPr>
          <p:cNvPr id="48" name="object 8">
            <a:extLst>
              <a:ext uri="{FF2B5EF4-FFF2-40B4-BE49-F238E27FC236}">
                <a16:creationId xmlns:a16="http://schemas.microsoft.com/office/drawing/2014/main" id="{CCD9D8DA-9DE2-F50E-13E6-4335608389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9317" y="3755015"/>
            <a:ext cx="714717" cy="486087"/>
          </a:xfrm>
          <a:prstGeom prst="rect">
            <a:avLst/>
          </a:prstGeom>
        </p:spPr>
      </p:pic>
      <p:pic>
        <p:nvPicPr>
          <p:cNvPr id="49" name="object 8">
            <a:extLst>
              <a:ext uri="{FF2B5EF4-FFF2-40B4-BE49-F238E27FC236}">
                <a16:creationId xmlns:a16="http://schemas.microsoft.com/office/drawing/2014/main" id="{CB92FF01-DEBA-2AAC-673E-A22BF94724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00" y="2486913"/>
            <a:ext cx="714717" cy="486087"/>
          </a:xfrm>
          <a:prstGeom prst="rect">
            <a:avLst/>
          </a:prstGeom>
        </p:spPr>
      </p:pic>
      <p:pic>
        <p:nvPicPr>
          <p:cNvPr id="50" name="object 8">
            <a:extLst>
              <a:ext uri="{FF2B5EF4-FFF2-40B4-BE49-F238E27FC236}">
                <a16:creationId xmlns:a16="http://schemas.microsoft.com/office/drawing/2014/main" id="{623678D0-EC97-60FB-0CCC-C7D351D56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109" y="3400603"/>
            <a:ext cx="714717" cy="486087"/>
          </a:xfrm>
          <a:prstGeom prst="rect">
            <a:avLst/>
          </a:prstGeom>
        </p:spPr>
      </p:pic>
      <p:sp>
        <p:nvSpPr>
          <p:cNvPr id="51" name="object 42">
            <a:extLst>
              <a:ext uri="{FF2B5EF4-FFF2-40B4-BE49-F238E27FC236}">
                <a16:creationId xmlns:a16="http://schemas.microsoft.com/office/drawing/2014/main" id="{9CF13CCC-751D-DE82-6E03-AFD0DA1DA3FE}"/>
              </a:ext>
            </a:extLst>
          </p:cNvPr>
          <p:cNvSpPr/>
          <p:nvPr/>
        </p:nvSpPr>
        <p:spPr>
          <a:xfrm>
            <a:off x="3581946" y="1885265"/>
            <a:ext cx="1796914" cy="1330129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2">
            <a:extLst>
              <a:ext uri="{FF2B5EF4-FFF2-40B4-BE49-F238E27FC236}">
                <a16:creationId xmlns:a16="http://schemas.microsoft.com/office/drawing/2014/main" id="{31ECC4E4-85AE-CF4D-D3CF-7291F9BFE7F9}"/>
              </a:ext>
            </a:extLst>
          </p:cNvPr>
          <p:cNvSpPr/>
          <p:nvPr/>
        </p:nvSpPr>
        <p:spPr>
          <a:xfrm>
            <a:off x="4572000" y="4614404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E38AF498-25E2-1006-475E-3181703090E2}"/>
              </a:ext>
            </a:extLst>
          </p:cNvPr>
          <p:cNvSpPr/>
          <p:nvPr/>
        </p:nvSpPr>
        <p:spPr>
          <a:xfrm>
            <a:off x="5257800" y="5204327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2">
            <a:extLst>
              <a:ext uri="{FF2B5EF4-FFF2-40B4-BE49-F238E27FC236}">
                <a16:creationId xmlns:a16="http://schemas.microsoft.com/office/drawing/2014/main" id="{5E90E0E9-3ADA-682A-94EE-050EBB99A629}"/>
              </a:ext>
            </a:extLst>
          </p:cNvPr>
          <p:cNvSpPr/>
          <p:nvPr/>
        </p:nvSpPr>
        <p:spPr>
          <a:xfrm>
            <a:off x="10361909" y="4714406"/>
            <a:ext cx="1524000" cy="110185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2">
            <a:extLst>
              <a:ext uri="{FF2B5EF4-FFF2-40B4-BE49-F238E27FC236}">
                <a16:creationId xmlns:a16="http://schemas.microsoft.com/office/drawing/2014/main" id="{977E1C1B-A620-EABB-F9E0-F9E39B7C5475}"/>
              </a:ext>
            </a:extLst>
          </p:cNvPr>
          <p:cNvSpPr/>
          <p:nvPr/>
        </p:nvSpPr>
        <p:spPr>
          <a:xfrm>
            <a:off x="8001000" y="5289415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82956CE8-4407-962A-6D61-5143AD956436}"/>
              </a:ext>
            </a:extLst>
          </p:cNvPr>
          <p:cNvSpPr/>
          <p:nvPr/>
        </p:nvSpPr>
        <p:spPr>
          <a:xfrm>
            <a:off x="9676109" y="1984363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207C25E-C261-1DB0-6297-C0AC0BB2C410}"/>
              </a:ext>
            </a:extLst>
          </p:cNvPr>
          <p:cNvGrpSpPr/>
          <p:nvPr/>
        </p:nvGrpSpPr>
        <p:grpSpPr>
          <a:xfrm>
            <a:off x="4811284" y="2762266"/>
            <a:ext cx="3803040" cy="2099160"/>
            <a:chOff x="4811284" y="2762266"/>
            <a:chExt cx="3803040" cy="20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14:cNvPr>
                <p14:cNvContentPartPr/>
                <p14:nvPr/>
              </p14:nvContentPartPr>
              <p14:xfrm>
                <a:off x="4811284" y="3394426"/>
                <a:ext cx="510480" cy="41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2284" y="3385426"/>
                  <a:ext cx="528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14:cNvPr>
                <p14:cNvContentPartPr/>
                <p14:nvPr/>
              </p14:nvContentPartPr>
              <p14:xfrm>
                <a:off x="5780404" y="3320266"/>
                <a:ext cx="549360" cy="44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1404" y="3311266"/>
                  <a:ext cx="567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14:cNvPr>
                <p14:cNvContentPartPr/>
                <p14:nvPr/>
              </p14:nvContentPartPr>
              <p14:xfrm>
                <a:off x="6985324" y="2762266"/>
                <a:ext cx="1232280" cy="19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6321" y="2753250"/>
                  <a:ext cx="1249925" cy="214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14:cNvPr>
                <p14:cNvContentPartPr/>
                <p14:nvPr/>
              </p14:nvContentPartPr>
              <p14:xfrm>
                <a:off x="7584724" y="2864506"/>
                <a:ext cx="645120" cy="89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5724" y="2855510"/>
                  <a:ext cx="662760" cy="91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14:cNvPr>
                <p14:cNvContentPartPr/>
                <p14:nvPr/>
              </p14:nvContentPartPr>
              <p14:xfrm>
                <a:off x="6804604" y="3323866"/>
                <a:ext cx="492840" cy="41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95604" y="3314866"/>
                  <a:ext cx="510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14:cNvPr>
                <p14:cNvContentPartPr/>
                <p14:nvPr/>
              </p14:nvContentPartPr>
              <p14:xfrm>
                <a:off x="5902084" y="4191106"/>
                <a:ext cx="1184400" cy="67032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3084" y="4182106"/>
                  <a:ext cx="12020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14:cNvPr>
                <p14:cNvContentPartPr/>
                <p14:nvPr/>
              </p14:nvContentPartPr>
              <p14:xfrm>
                <a:off x="7722244" y="3869266"/>
                <a:ext cx="731160" cy="9824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3244" y="3860266"/>
                  <a:ext cx="74880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14:cNvPr>
                <p14:cNvContentPartPr/>
                <p14:nvPr/>
              </p14:nvContentPartPr>
              <p14:xfrm>
                <a:off x="8589844" y="2958826"/>
                <a:ext cx="24480" cy="4348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0844" y="2949826"/>
                  <a:ext cx="42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14:cNvPr>
                <p14:cNvContentPartPr/>
                <p14:nvPr/>
              </p14:nvContentPartPr>
              <p14:xfrm>
                <a:off x="7381684" y="4249786"/>
                <a:ext cx="12600" cy="53784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2684" y="4240786"/>
                  <a:ext cx="3024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9E5F1D12-47FC-B0A1-677F-5998C7F348EF}"/>
              </a:ext>
            </a:extLst>
          </p:cNvPr>
          <p:cNvGrpSpPr/>
          <p:nvPr/>
        </p:nvGrpSpPr>
        <p:grpSpPr>
          <a:xfrm>
            <a:off x="5014324" y="4195066"/>
            <a:ext cx="629280" cy="899280"/>
            <a:chOff x="5014324" y="4195066"/>
            <a:chExt cx="62928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14:cNvPr>
                <p14:cNvContentPartPr/>
                <p14:nvPr/>
              </p14:nvContentPartPr>
              <p14:xfrm>
                <a:off x="5014324" y="4195066"/>
                <a:ext cx="315000" cy="32976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05324" y="4186066"/>
                  <a:ext cx="332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14:cNvPr>
                <p14:cNvContentPartPr/>
                <p14:nvPr/>
              </p14:nvContentPartPr>
              <p14:xfrm>
                <a:off x="5564764" y="4230346"/>
                <a:ext cx="78840" cy="86400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5764" y="4221346"/>
                  <a:ext cx="964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14:cNvPr>
              <p14:cNvContentPartPr/>
              <p14:nvPr/>
            </p14:nvContentPartPr>
            <p14:xfrm>
              <a:off x="7750324" y="5231146"/>
              <a:ext cx="208080" cy="12456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1308" y="5222146"/>
                <a:ext cx="225751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14:cNvPr>
              <p14:cNvContentPartPr/>
              <p14:nvPr/>
            </p14:nvContentPartPr>
            <p14:xfrm>
              <a:off x="8943364" y="2303266"/>
              <a:ext cx="716400" cy="28692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34364" y="2294277"/>
                <a:ext cx="734040" cy="30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14:cNvPr>
              <p14:cNvContentPartPr/>
              <p14:nvPr/>
            </p14:nvContentPartPr>
            <p14:xfrm>
              <a:off x="8912044" y="3822106"/>
              <a:ext cx="1370880" cy="992520"/>
            </p14:xfrm>
          </p:contentPart>
        </mc:Choice>
        <mc:Fallback xmlns="">
          <p:pic>
            <p:nvPicPr>
              <p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3044" y="3813106"/>
                <a:ext cx="1388520" cy="1010160"/>
              </a:xfrm>
              <a:prstGeom prst="rect">
                <a:avLst/>
              </a:prstGeom>
            </p:spPr>
          </p:pic>
        </mc:Fallback>
      </mc:AlternateContent>
      <p:sp>
        <p:nvSpPr>
          <p:cNvPr id="4111" name="TextBox 4110">
            <a:extLst>
              <a:ext uri="{FF2B5EF4-FFF2-40B4-BE49-F238E27FC236}">
                <a16:creationId xmlns:a16="http://schemas.microsoft.com/office/drawing/2014/main" id="{319AE207-D358-E264-BC64-314022A3CF3B}"/>
              </a:ext>
            </a:extLst>
          </p:cNvPr>
          <p:cNvSpPr txBox="1"/>
          <p:nvPr/>
        </p:nvSpPr>
        <p:spPr>
          <a:xfrm>
            <a:off x="10287000" y="4167067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10.9.0.5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66DB8-23DB-EC23-9F6F-071F9AF6090A}"/>
              </a:ext>
            </a:extLst>
          </p:cNvPr>
          <p:cNvSpPr/>
          <p:nvPr/>
        </p:nvSpPr>
        <p:spPr>
          <a:xfrm>
            <a:off x="60546" y="1257356"/>
            <a:ext cx="3062760" cy="416771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893CB-948C-2AA8-202C-46DE2CB549BD}"/>
              </a:ext>
            </a:extLst>
          </p:cNvPr>
          <p:cNvSpPr/>
          <p:nvPr/>
        </p:nvSpPr>
        <p:spPr>
          <a:xfrm>
            <a:off x="95959" y="4785226"/>
            <a:ext cx="3027347" cy="639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pic>
        <p:nvPicPr>
          <p:cNvPr id="6146" name="Picture 2" descr="IPv4 - Wikipedia">
            <a:extLst>
              <a:ext uri="{FF2B5EF4-FFF2-40B4-BE49-F238E27FC236}">
                <a16:creationId xmlns:a16="http://schemas.microsoft.com/office/drawing/2014/main" id="{35BBFEC9-FF11-0C43-874A-F02F9D7E4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63" y="2805125"/>
            <a:ext cx="6298317" cy="2870983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9E38F6-2B2D-F9D1-C115-BBC054B03E5B}"/>
              </a:ext>
            </a:extLst>
          </p:cNvPr>
          <p:cNvGrpSpPr/>
          <p:nvPr/>
        </p:nvGrpSpPr>
        <p:grpSpPr>
          <a:xfrm>
            <a:off x="3206044" y="2851906"/>
            <a:ext cx="1071360" cy="2928960"/>
            <a:chOff x="3206044" y="2851906"/>
            <a:chExt cx="1071360" cy="29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23F64C-4435-9371-F652-CF85F74D9084}"/>
                    </a:ext>
                  </a:extLst>
                </p14:cNvPr>
                <p14:cNvContentPartPr/>
                <p14:nvPr/>
              </p14:nvContentPartPr>
              <p14:xfrm>
                <a:off x="3206044" y="2851906"/>
                <a:ext cx="1071360" cy="219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23F64C-4435-9371-F652-CF85F74D90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97044" y="2842906"/>
                  <a:ext cx="1089000" cy="22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F8DF0D-AF68-CCEC-A686-48A9E29E8367}"/>
                    </a:ext>
                  </a:extLst>
                </p14:cNvPr>
                <p14:cNvContentPartPr/>
                <p14:nvPr/>
              </p14:nvContentPartPr>
              <p14:xfrm>
                <a:off x="3210004" y="5054386"/>
                <a:ext cx="984960" cy="726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F8DF0D-AF68-CCEC-A686-48A9E29E836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01004" y="5045746"/>
                  <a:ext cx="1002600" cy="74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CEE5585-86F0-0D3E-E384-415AED0AFAA0}"/>
                  </a:ext>
                </a:extLst>
              </p14:cNvPr>
              <p14:cNvContentPartPr/>
              <p14:nvPr/>
            </p14:nvContentPartPr>
            <p14:xfrm>
              <a:off x="6361084" y="3873226"/>
              <a:ext cx="1455840" cy="23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CEE5585-86F0-0D3E-E384-415AED0AFAA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07444" y="3765586"/>
                <a:ext cx="15634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49FCD2-AA44-66E3-87D3-D8599B98C677}"/>
                  </a:ext>
                </a:extLst>
              </p14:cNvPr>
              <p14:cNvContentPartPr/>
              <p14:nvPr/>
            </p14:nvContentPartPr>
            <p14:xfrm>
              <a:off x="6239404" y="4033786"/>
              <a:ext cx="1885320" cy="137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49FCD2-AA44-66E3-87D3-D8599B98C6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85764" y="3926146"/>
                <a:ext cx="1992960" cy="3535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D51DD4-DEA0-0329-44F7-7F1A05797334}"/>
              </a:ext>
            </a:extLst>
          </p:cNvPr>
          <p:cNvSpPr txBox="1"/>
          <p:nvPr/>
        </p:nvSpPr>
        <p:spPr>
          <a:xfrm>
            <a:off x="4948119" y="5927718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Our packet eventually gets the IP address</a:t>
            </a:r>
          </a:p>
        </p:txBody>
      </p:sp>
    </p:spTree>
    <p:extLst>
      <p:ext uri="{BB962C8B-B14F-4D97-AF65-F5344CB8AC3E}">
        <p14:creationId xmlns:p14="http://schemas.microsoft.com/office/powerpoint/2010/main" val="88021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0A814E-36A0-9857-0307-5C92455A64E7}"/>
              </a:ext>
            </a:extLst>
          </p:cNvPr>
          <p:cNvSpPr txBox="1"/>
          <p:nvPr/>
        </p:nvSpPr>
        <p:spPr>
          <a:xfrm>
            <a:off x="3962400" y="1335567"/>
            <a:ext cx="63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also need to know which device to send to </a:t>
            </a:r>
            <a:r>
              <a:rPr lang="en-US" i="1" dirty="0">
                <a:sym typeface="Wingdings" panose="05000000000000000000" pitchFamily="2" charset="2"/>
              </a:rPr>
              <a:t> IP Address</a:t>
            </a:r>
            <a:endParaRPr lang="en-US" i="1" dirty="0"/>
          </a:p>
        </p:txBody>
      </p:sp>
      <p:pic>
        <p:nvPicPr>
          <p:cNvPr id="45" name="object 8">
            <a:extLst>
              <a:ext uri="{FF2B5EF4-FFF2-40B4-BE49-F238E27FC236}">
                <a16:creationId xmlns:a16="http://schemas.microsoft.com/office/drawing/2014/main" id="{0CC649A7-6BE5-BEBC-D1CF-1D869BC901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3755015"/>
            <a:ext cx="714717" cy="486087"/>
          </a:xfrm>
          <a:prstGeom prst="rect">
            <a:avLst/>
          </a:prstGeom>
        </p:spPr>
      </p:pic>
      <p:pic>
        <p:nvPicPr>
          <p:cNvPr id="46" name="object 8">
            <a:extLst>
              <a:ext uri="{FF2B5EF4-FFF2-40B4-BE49-F238E27FC236}">
                <a16:creationId xmlns:a16="http://schemas.microsoft.com/office/drawing/2014/main" id="{047C3F37-D234-5D89-A749-389E2FF11F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2892170"/>
            <a:ext cx="714717" cy="486087"/>
          </a:xfrm>
          <a:prstGeom prst="rect">
            <a:avLst/>
          </a:prstGeom>
        </p:spPr>
      </p:pic>
      <p:pic>
        <p:nvPicPr>
          <p:cNvPr id="47" name="object 8">
            <a:extLst>
              <a:ext uri="{FF2B5EF4-FFF2-40B4-BE49-F238E27FC236}">
                <a16:creationId xmlns:a16="http://schemas.microsoft.com/office/drawing/2014/main" id="{1F2194CA-2265-B65F-02AC-B22108456B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4800600"/>
            <a:ext cx="714717" cy="486087"/>
          </a:xfrm>
          <a:prstGeom prst="rect">
            <a:avLst/>
          </a:prstGeom>
        </p:spPr>
      </p:pic>
      <p:pic>
        <p:nvPicPr>
          <p:cNvPr id="48" name="object 8">
            <a:extLst>
              <a:ext uri="{FF2B5EF4-FFF2-40B4-BE49-F238E27FC236}">
                <a16:creationId xmlns:a16="http://schemas.microsoft.com/office/drawing/2014/main" id="{CCD9D8DA-9DE2-F50E-13E6-4335608389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9317" y="3755015"/>
            <a:ext cx="714717" cy="486087"/>
          </a:xfrm>
          <a:prstGeom prst="rect">
            <a:avLst/>
          </a:prstGeom>
        </p:spPr>
      </p:pic>
      <p:pic>
        <p:nvPicPr>
          <p:cNvPr id="49" name="object 8">
            <a:extLst>
              <a:ext uri="{FF2B5EF4-FFF2-40B4-BE49-F238E27FC236}">
                <a16:creationId xmlns:a16="http://schemas.microsoft.com/office/drawing/2014/main" id="{CB92FF01-DEBA-2AAC-673E-A22BF94724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00" y="2486913"/>
            <a:ext cx="714717" cy="486087"/>
          </a:xfrm>
          <a:prstGeom prst="rect">
            <a:avLst/>
          </a:prstGeom>
        </p:spPr>
      </p:pic>
      <p:pic>
        <p:nvPicPr>
          <p:cNvPr id="50" name="object 8">
            <a:extLst>
              <a:ext uri="{FF2B5EF4-FFF2-40B4-BE49-F238E27FC236}">
                <a16:creationId xmlns:a16="http://schemas.microsoft.com/office/drawing/2014/main" id="{623678D0-EC97-60FB-0CCC-C7D351D56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109" y="3400603"/>
            <a:ext cx="714717" cy="486087"/>
          </a:xfrm>
          <a:prstGeom prst="rect">
            <a:avLst/>
          </a:prstGeom>
        </p:spPr>
      </p:pic>
      <p:sp>
        <p:nvSpPr>
          <p:cNvPr id="51" name="object 42">
            <a:extLst>
              <a:ext uri="{FF2B5EF4-FFF2-40B4-BE49-F238E27FC236}">
                <a16:creationId xmlns:a16="http://schemas.microsoft.com/office/drawing/2014/main" id="{9CF13CCC-751D-DE82-6E03-AFD0DA1DA3FE}"/>
              </a:ext>
            </a:extLst>
          </p:cNvPr>
          <p:cNvSpPr/>
          <p:nvPr/>
        </p:nvSpPr>
        <p:spPr>
          <a:xfrm>
            <a:off x="3581946" y="1885265"/>
            <a:ext cx="1796914" cy="1330129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2">
            <a:extLst>
              <a:ext uri="{FF2B5EF4-FFF2-40B4-BE49-F238E27FC236}">
                <a16:creationId xmlns:a16="http://schemas.microsoft.com/office/drawing/2014/main" id="{31ECC4E4-85AE-CF4D-D3CF-7291F9BFE7F9}"/>
              </a:ext>
            </a:extLst>
          </p:cNvPr>
          <p:cNvSpPr/>
          <p:nvPr/>
        </p:nvSpPr>
        <p:spPr>
          <a:xfrm>
            <a:off x="4572000" y="4614404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E38AF498-25E2-1006-475E-3181703090E2}"/>
              </a:ext>
            </a:extLst>
          </p:cNvPr>
          <p:cNvSpPr/>
          <p:nvPr/>
        </p:nvSpPr>
        <p:spPr>
          <a:xfrm>
            <a:off x="5257800" y="5204327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2">
            <a:extLst>
              <a:ext uri="{FF2B5EF4-FFF2-40B4-BE49-F238E27FC236}">
                <a16:creationId xmlns:a16="http://schemas.microsoft.com/office/drawing/2014/main" id="{5E90E0E9-3ADA-682A-94EE-050EBB99A629}"/>
              </a:ext>
            </a:extLst>
          </p:cNvPr>
          <p:cNvSpPr/>
          <p:nvPr/>
        </p:nvSpPr>
        <p:spPr>
          <a:xfrm>
            <a:off x="10361909" y="4714406"/>
            <a:ext cx="1524000" cy="110185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2">
            <a:extLst>
              <a:ext uri="{FF2B5EF4-FFF2-40B4-BE49-F238E27FC236}">
                <a16:creationId xmlns:a16="http://schemas.microsoft.com/office/drawing/2014/main" id="{977E1C1B-A620-EABB-F9E0-F9E39B7C5475}"/>
              </a:ext>
            </a:extLst>
          </p:cNvPr>
          <p:cNvSpPr/>
          <p:nvPr/>
        </p:nvSpPr>
        <p:spPr>
          <a:xfrm>
            <a:off x="8001000" y="5289415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82956CE8-4407-962A-6D61-5143AD956436}"/>
              </a:ext>
            </a:extLst>
          </p:cNvPr>
          <p:cNvSpPr/>
          <p:nvPr/>
        </p:nvSpPr>
        <p:spPr>
          <a:xfrm>
            <a:off x="9676109" y="1984363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207C25E-C261-1DB0-6297-C0AC0BB2C410}"/>
              </a:ext>
            </a:extLst>
          </p:cNvPr>
          <p:cNvGrpSpPr/>
          <p:nvPr/>
        </p:nvGrpSpPr>
        <p:grpSpPr>
          <a:xfrm>
            <a:off x="4811284" y="2762266"/>
            <a:ext cx="3803040" cy="2099160"/>
            <a:chOff x="4811284" y="2762266"/>
            <a:chExt cx="3803040" cy="20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14:cNvPr>
                <p14:cNvContentPartPr/>
                <p14:nvPr/>
              </p14:nvContentPartPr>
              <p14:xfrm>
                <a:off x="4811284" y="3394426"/>
                <a:ext cx="510480" cy="41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2284" y="3385426"/>
                  <a:ext cx="528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14:cNvPr>
                <p14:cNvContentPartPr/>
                <p14:nvPr/>
              </p14:nvContentPartPr>
              <p14:xfrm>
                <a:off x="5780404" y="3320266"/>
                <a:ext cx="549360" cy="44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1404" y="3311266"/>
                  <a:ext cx="567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14:cNvPr>
                <p14:cNvContentPartPr/>
                <p14:nvPr/>
              </p14:nvContentPartPr>
              <p14:xfrm>
                <a:off x="6985324" y="2762266"/>
                <a:ext cx="1232280" cy="19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6321" y="2753250"/>
                  <a:ext cx="1249925" cy="214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14:cNvPr>
                <p14:cNvContentPartPr/>
                <p14:nvPr/>
              </p14:nvContentPartPr>
              <p14:xfrm>
                <a:off x="7584724" y="2864506"/>
                <a:ext cx="645120" cy="89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5724" y="2855510"/>
                  <a:ext cx="662760" cy="91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14:cNvPr>
                <p14:cNvContentPartPr/>
                <p14:nvPr/>
              </p14:nvContentPartPr>
              <p14:xfrm>
                <a:off x="6804604" y="3323866"/>
                <a:ext cx="492840" cy="41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95604" y="3314866"/>
                  <a:ext cx="510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14:cNvPr>
                <p14:cNvContentPartPr/>
                <p14:nvPr/>
              </p14:nvContentPartPr>
              <p14:xfrm>
                <a:off x="5902084" y="4191106"/>
                <a:ext cx="1184400" cy="67032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3084" y="4182106"/>
                  <a:ext cx="12020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14:cNvPr>
                <p14:cNvContentPartPr/>
                <p14:nvPr/>
              </p14:nvContentPartPr>
              <p14:xfrm>
                <a:off x="7722244" y="3869266"/>
                <a:ext cx="731160" cy="9824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3244" y="3860266"/>
                  <a:ext cx="74880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14:cNvPr>
                <p14:cNvContentPartPr/>
                <p14:nvPr/>
              </p14:nvContentPartPr>
              <p14:xfrm>
                <a:off x="8589844" y="2958826"/>
                <a:ext cx="24480" cy="4348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0844" y="2949826"/>
                  <a:ext cx="42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14:cNvPr>
                <p14:cNvContentPartPr/>
                <p14:nvPr/>
              </p14:nvContentPartPr>
              <p14:xfrm>
                <a:off x="7381684" y="4249786"/>
                <a:ext cx="12600" cy="53784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2684" y="4240786"/>
                  <a:ext cx="3024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9E5F1D12-47FC-B0A1-677F-5998C7F348EF}"/>
              </a:ext>
            </a:extLst>
          </p:cNvPr>
          <p:cNvGrpSpPr/>
          <p:nvPr/>
        </p:nvGrpSpPr>
        <p:grpSpPr>
          <a:xfrm>
            <a:off x="5014324" y="4195066"/>
            <a:ext cx="629280" cy="899280"/>
            <a:chOff x="5014324" y="4195066"/>
            <a:chExt cx="62928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14:cNvPr>
                <p14:cNvContentPartPr/>
                <p14:nvPr/>
              </p14:nvContentPartPr>
              <p14:xfrm>
                <a:off x="5014324" y="4195066"/>
                <a:ext cx="315000" cy="32976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05324" y="4186066"/>
                  <a:ext cx="332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14:cNvPr>
                <p14:cNvContentPartPr/>
                <p14:nvPr/>
              </p14:nvContentPartPr>
              <p14:xfrm>
                <a:off x="5564764" y="4230346"/>
                <a:ext cx="78840" cy="86400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5764" y="4221346"/>
                  <a:ext cx="964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14:cNvPr>
              <p14:cNvContentPartPr/>
              <p14:nvPr/>
            </p14:nvContentPartPr>
            <p14:xfrm>
              <a:off x="7750324" y="5231146"/>
              <a:ext cx="208080" cy="124560"/>
            </p14:xfrm>
          </p:contentPart>
        </mc:Choice>
        <mc:Fallback xmlns=""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BFC60FF1-2D1C-DE85-89CE-F0E42573CA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1308" y="5222146"/>
                <a:ext cx="225751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14:cNvPr>
              <p14:cNvContentPartPr/>
              <p14:nvPr/>
            </p14:nvContentPartPr>
            <p14:xfrm>
              <a:off x="8943364" y="2303266"/>
              <a:ext cx="716400" cy="28692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34364" y="2294277"/>
                <a:ext cx="734040" cy="304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14:cNvPr>
              <p14:cNvContentPartPr/>
              <p14:nvPr/>
            </p14:nvContentPartPr>
            <p14:xfrm>
              <a:off x="8912044" y="3822106"/>
              <a:ext cx="1370880" cy="992520"/>
            </p14:xfrm>
          </p:contentPart>
        </mc:Choice>
        <mc:Fallback xmlns="">
          <p:pic>
            <p:nvPicPr>
              <p:cNvPr id="4109" name="Ink 4108">
                <a:extLst>
                  <a:ext uri="{FF2B5EF4-FFF2-40B4-BE49-F238E27FC236}">
                    <a16:creationId xmlns:a16="http://schemas.microsoft.com/office/drawing/2014/main" id="{49F26FD5-709B-0FA9-762F-03363112B9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03044" y="3813106"/>
                <a:ext cx="1388520" cy="1010160"/>
              </a:xfrm>
              <a:prstGeom prst="rect">
                <a:avLst/>
              </a:prstGeom>
            </p:spPr>
          </p:pic>
        </mc:Fallback>
      </mc:AlternateContent>
      <p:sp>
        <p:nvSpPr>
          <p:cNvPr id="4111" name="TextBox 4110">
            <a:extLst>
              <a:ext uri="{FF2B5EF4-FFF2-40B4-BE49-F238E27FC236}">
                <a16:creationId xmlns:a16="http://schemas.microsoft.com/office/drawing/2014/main" id="{319AE207-D358-E264-BC64-314022A3CF3B}"/>
              </a:ext>
            </a:extLst>
          </p:cNvPr>
          <p:cNvSpPr txBox="1"/>
          <p:nvPr/>
        </p:nvSpPr>
        <p:spPr>
          <a:xfrm>
            <a:off x="10287000" y="4167067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10.9.0.5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66DB8-23DB-EC23-9F6F-071F9AF6090A}"/>
              </a:ext>
            </a:extLst>
          </p:cNvPr>
          <p:cNvSpPr/>
          <p:nvPr/>
        </p:nvSpPr>
        <p:spPr>
          <a:xfrm>
            <a:off x="60546" y="1257356"/>
            <a:ext cx="3062760" cy="416771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893CB-948C-2AA8-202C-46DE2CB549BD}"/>
              </a:ext>
            </a:extLst>
          </p:cNvPr>
          <p:cNvSpPr/>
          <p:nvPr/>
        </p:nvSpPr>
        <p:spPr>
          <a:xfrm>
            <a:off x="95959" y="4785226"/>
            <a:ext cx="3027347" cy="639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BC12-9FEC-E202-07A8-ABCF7B42AA1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14324" y="76200"/>
            <a:ext cx="3285047" cy="107307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40F764-180B-816E-9A45-157B6F83EF6C}"/>
              </a:ext>
            </a:extLst>
          </p:cNvPr>
          <p:cNvSpPr txBox="1"/>
          <p:nvPr/>
        </p:nvSpPr>
        <p:spPr>
          <a:xfrm>
            <a:off x="8453404" y="2223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Routers maintain a table that will forward a packet to the next router based on the packet’s destination IP address*</a:t>
            </a:r>
          </a:p>
        </p:txBody>
      </p:sp>
    </p:spTree>
    <p:extLst>
      <p:ext uri="{BB962C8B-B14F-4D97-AF65-F5344CB8AC3E}">
        <p14:creationId xmlns:p14="http://schemas.microsoft.com/office/powerpoint/2010/main" val="303632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0A814E-36A0-9857-0307-5C92455A64E7}"/>
              </a:ext>
            </a:extLst>
          </p:cNvPr>
          <p:cNvSpPr txBox="1"/>
          <p:nvPr/>
        </p:nvSpPr>
        <p:spPr>
          <a:xfrm>
            <a:off x="3962400" y="1335567"/>
            <a:ext cx="63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We also need to know which device to send to </a:t>
            </a:r>
            <a:r>
              <a:rPr lang="en-US" i="1" dirty="0">
                <a:sym typeface="Wingdings" panose="05000000000000000000" pitchFamily="2" charset="2"/>
              </a:rPr>
              <a:t> IP Address</a:t>
            </a:r>
            <a:endParaRPr lang="en-US" i="1" dirty="0"/>
          </a:p>
        </p:txBody>
      </p:sp>
      <p:pic>
        <p:nvPicPr>
          <p:cNvPr id="45" name="object 8">
            <a:extLst>
              <a:ext uri="{FF2B5EF4-FFF2-40B4-BE49-F238E27FC236}">
                <a16:creationId xmlns:a16="http://schemas.microsoft.com/office/drawing/2014/main" id="{0CC649A7-6BE5-BEBC-D1CF-1D869BC901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7800" y="3755015"/>
            <a:ext cx="714717" cy="486087"/>
          </a:xfrm>
          <a:prstGeom prst="rect">
            <a:avLst/>
          </a:prstGeom>
        </p:spPr>
      </p:pic>
      <p:pic>
        <p:nvPicPr>
          <p:cNvPr id="46" name="object 8">
            <a:extLst>
              <a:ext uri="{FF2B5EF4-FFF2-40B4-BE49-F238E27FC236}">
                <a16:creationId xmlns:a16="http://schemas.microsoft.com/office/drawing/2014/main" id="{047C3F37-D234-5D89-A749-389E2FF11F6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2892170"/>
            <a:ext cx="714717" cy="486087"/>
          </a:xfrm>
          <a:prstGeom prst="rect">
            <a:avLst/>
          </a:prstGeom>
        </p:spPr>
      </p:pic>
      <p:pic>
        <p:nvPicPr>
          <p:cNvPr id="47" name="object 8">
            <a:extLst>
              <a:ext uri="{FF2B5EF4-FFF2-40B4-BE49-F238E27FC236}">
                <a16:creationId xmlns:a16="http://schemas.microsoft.com/office/drawing/2014/main" id="{1F2194CA-2265-B65F-02AC-B22108456BE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6600" y="4800600"/>
            <a:ext cx="714717" cy="486087"/>
          </a:xfrm>
          <a:prstGeom prst="rect">
            <a:avLst/>
          </a:prstGeom>
        </p:spPr>
      </p:pic>
      <p:pic>
        <p:nvPicPr>
          <p:cNvPr id="48" name="object 8">
            <a:extLst>
              <a:ext uri="{FF2B5EF4-FFF2-40B4-BE49-F238E27FC236}">
                <a16:creationId xmlns:a16="http://schemas.microsoft.com/office/drawing/2014/main" id="{CCD9D8DA-9DE2-F50E-13E6-4335608389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39317" y="3755015"/>
            <a:ext cx="714717" cy="486087"/>
          </a:xfrm>
          <a:prstGeom prst="rect">
            <a:avLst/>
          </a:prstGeom>
        </p:spPr>
      </p:pic>
      <p:pic>
        <p:nvPicPr>
          <p:cNvPr id="49" name="object 8">
            <a:extLst>
              <a:ext uri="{FF2B5EF4-FFF2-40B4-BE49-F238E27FC236}">
                <a16:creationId xmlns:a16="http://schemas.microsoft.com/office/drawing/2014/main" id="{CB92FF01-DEBA-2AAC-673E-A22BF94724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600" y="2486913"/>
            <a:ext cx="714717" cy="486087"/>
          </a:xfrm>
          <a:prstGeom prst="rect">
            <a:avLst/>
          </a:prstGeom>
        </p:spPr>
      </p:pic>
      <p:pic>
        <p:nvPicPr>
          <p:cNvPr id="50" name="object 8">
            <a:extLst>
              <a:ext uri="{FF2B5EF4-FFF2-40B4-BE49-F238E27FC236}">
                <a16:creationId xmlns:a16="http://schemas.microsoft.com/office/drawing/2014/main" id="{623678D0-EC97-60FB-0CCC-C7D351D5619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55109" y="3400603"/>
            <a:ext cx="714717" cy="486087"/>
          </a:xfrm>
          <a:prstGeom prst="rect">
            <a:avLst/>
          </a:prstGeom>
        </p:spPr>
      </p:pic>
      <p:sp>
        <p:nvSpPr>
          <p:cNvPr id="51" name="object 42">
            <a:extLst>
              <a:ext uri="{FF2B5EF4-FFF2-40B4-BE49-F238E27FC236}">
                <a16:creationId xmlns:a16="http://schemas.microsoft.com/office/drawing/2014/main" id="{9CF13CCC-751D-DE82-6E03-AFD0DA1DA3FE}"/>
              </a:ext>
            </a:extLst>
          </p:cNvPr>
          <p:cNvSpPr/>
          <p:nvPr/>
        </p:nvSpPr>
        <p:spPr>
          <a:xfrm>
            <a:off x="3581946" y="1885265"/>
            <a:ext cx="1796914" cy="1330129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2">
            <a:extLst>
              <a:ext uri="{FF2B5EF4-FFF2-40B4-BE49-F238E27FC236}">
                <a16:creationId xmlns:a16="http://schemas.microsoft.com/office/drawing/2014/main" id="{31ECC4E4-85AE-CF4D-D3CF-7291F9BFE7F9}"/>
              </a:ext>
            </a:extLst>
          </p:cNvPr>
          <p:cNvSpPr/>
          <p:nvPr/>
        </p:nvSpPr>
        <p:spPr>
          <a:xfrm>
            <a:off x="4572000" y="4614404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2">
            <a:extLst>
              <a:ext uri="{FF2B5EF4-FFF2-40B4-BE49-F238E27FC236}">
                <a16:creationId xmlns:a16="http://schemas.microsoft.com/office/drawing/2014/main" id="{E38AF498-25E2-1006-475E-3181703090E2}"/>
              </a:ext>
            </a:extLst>
          </p:cNvPr>
          <p:cNvSpPr/>
          <p:nvPr/>
        </p:nvSpPr>
        <p:spPr>
          <a:xfrm>
            <a:off x="5257800" y="5204327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2">
            <a:extLst>
              <a:ext uri="{FF2B5EF4-FFF2-40B4-BE49-F238E27FC236}">
                <a16:creationId xmlns:a16="http://schemas.microsoft.com/office/drawing/2014/main" id="{5E90E0E9-3ADA-682A-94EE-050EBB99A629}"/>
              </a:ext>
            </a:extLst>
          </p:cNvPr>
          <p:cNvSpPr/>
          <p:nvPr/>
        </p:nvSpPr>
        <p:spPr>
          <a:xfrm>
            <a:off x="10372786" y="3890007"/>
            <a:ext cx="839491" cy="641300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2">
            <a:extLst>
              <a:ext uri="{FF2B5EF4-FFF2-40B4-BE49-F238E27FC236}">
                <a16:creationId xmlns:a16="http://schemas.microsoft.com/office/drawing/2014/main" id="{82956CE8-4407-962A-6D61-5143AD956436}"/>
              </a:ext>
            </a:extLst>
          </p:cNvPr>
          <p:cNvSpPr/>
          <p:nvPr/>
        </p:nvSpPr>
        <p:spPr>
          <a:xfrm>
            <a:off x="9676109" y="1984363"/>
            <a:ext cx="685800" cy="369332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207C25E-C261-1DB0-6297-C0AC0BB2C410}"/>
              </a:ext>
            </a:extLst>
          </p:cNvPr>
          <p:cNvGrpSpPr/>
          <p:nvPr/>
        </p:nvGrpSpPr>
        <p:grpSpPr>
          <a:xfrm>
            <a:off x="4811284" y="2762266"/>
            <a:ext cx="3803040" cy="2099160"/>
            <a:chOff x="4811284" y="2762266"/>
            <a:chExt cx="3803040" cy="20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14:cNvPr>
                <p14:cNvContentPartPr/>
                <p14:nvPr/>
              </p14:nvContentPartPr>
              <p14:xfrm>
                <a:off x="4811284" y="3394426"/>
                <a:ext cx="510480" cy="41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1EDA72-5FE2-9177-5F8A-BEC7669D0D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02284" y="3385426"/>
                  <a:ext cx="5281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14:cNvPr>
                <p14:cNvContentPartPr/>
                <p14:nvPr/>
              </p14:nvContentPartPr>
              <p14:xfrm>
                <a:off x="5780404" y="3320266"/>
                <a:ext cx="549360" cy="44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EA5D3CD-8047-C6B8-3DB2-DC9F951FC08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1404" y="3311266"/>
                  <a:ext cx="56700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14:cNvPr>
                <p14:cNvContentPartPr/>
                <p14:nvPr/>
              </p14:nvContentPartPr>
              <p14:xfrm>
                <a:off x="6985324" y="2762266"/>
                <a:ext cx="1232280" cy="19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B7F1242-D814-A427-5B65-A1081685AE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76321" y="2753250"/>
                  <a:ext cx="1249925" cy="2145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14:cNvPr>
                <p14:cNvContentPartPr/>
                <p14:nvPr/>
              </p14:nvContentPartPr>
              <p14:xfrm>
                <a:off x="7584724" y="2864506"/>
                <a:ext cx="645120" cy="89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CDFC5F-8F2C-4C50-B6FE-017A15E475C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75724" y="2855510"/>
                  <a:ext cx="662760" cy="912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14:cNvPr>
                <p14:cNvContentPartPr/>
                <p14:nvPr/>
              </p14:nvContentPartPr>
              <p14:xfrm>
                <a:off x="6804604" y="3323866"/>
                <a:ext cx="492840" cy="41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01A2D2E-7F5C-CE85-69A2-79D2301E48C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795604" y="3314866"/>
                  <a:ext cx="5104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14:cNvPr>
                <p14:cNvContentPartPr/>
                <p14:nvPr/>
              </p14:nvContentPartPr>
              <p14:xfrm>
                <a:off x="5902084" y="4191106"/>
                <a:ext cx="1184400" cy="67032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0A1A25D1-27CA-53E9-3601-5C128E124D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93084" y="4182106"/>
                  <a:ext cx="120204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14:cNvPr>
                <p14:cNvContentPartPr/>
                <p14:nvPr/>
              </p14:nvContentPartPr>
              <p14:xfrm>
                <a:off x="7722244" y="3869266"/>
                <a:ext cx="731160" cy="9824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149D7AB-4375-5215-FB71-89DA634F22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13244" y="3860266"/>
                  <a:ext cx="748800" cy="10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14:cNvPr>
                <p14:cNvContentPartPr/>
                <p14:nvPr/>
              </p14:nvContentPartPr>
              <p14:xfrm>
                <a:off x="8589844" y="2958826"/>
                <a:ext cx="24480" cy="43488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32790842-CF2F-E6E5-ED6D-AF118C6E987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0844" y="2949826"/>
                  <a:ext cx="421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14:cNvPr>
                <p14:cNvContentPartPr/>
                <p14:nvPr/>
              </p14:nvContentPartPr>
              <p14:xfrm>
                <a:off x="7381684" y="4249786"/>
                <a:ext cx="12600" cy="537840"/>
              </p14:xfrm>
            </p:contentPart>
          </mc:Choice>
          <mc:Fallback xmlns="">
            <p:pic>
              <p:nvPicPr>
                <p:cNvPr id="4102" name="Ink 4101">
                  <a:extLst>
                    <a:ext uri="{FF2B5EF4-FFF2-40B4-BE49-F238E27FC236}">
                      <a16:creationId xmlns:a16="http://schemas.microsoft.com/office/drawing/2014/main" id="{A50848E7-AEE4-B973-BA23-335AB6A53A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2684" y="4240786"/>
                  <a:ext cx="30240" cy="55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9E5F1D12-47FC-B0A1-677F-5998C7F348EF}"/>
              </a:ext>
            </a:extLst>
          </p:cNvPr>
          <p:cNvGrpSpPr/>
          <p:nvPr/>
        </p:nvGrpSpPr>
        <p:grpSpPr>
          <a:xfrm>
            <a:off x="5014324" y="4195066"/>
            <a:ext cx="629280" cy="899280"/>
            <a:chOff x="5014324" y="4195066"/>
            <a:chExt cx="62928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14:cNvPr>
                <p14:cNvContentPartPr/>
                <p14:nvPr/>
              </p14:nvContentPartPr>
              <p14:xfrm>
                <a:off x="5014324" y="4195066"/>
                <a:ext cx="315000" cy="329760"/>
              </p14:xfrm>
            </p:contentPart>
          </mc:Choice>
          <mc:Fallback xmlns="">
            <p:pic>
              <p:nvPicPr>
                <p:cNvPr id="4104" name="Ink 4103">
                  <a:extLst>
                    <a:ext uri="{FF2B5EF4-FFF2-40B4-BE49-F238E27FC236}">
                      <a16:creationId xmlns:a16="http://schemas.microsoft.com/office/drawing/2014/main" id="{E5732B29-C773-1CA4-9A85-A8CFBEFC85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05324" y="4186066"/>
                  <a:ext cx="3326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14:cNvPr>
                <p14:cNvContentPartPr/>
                <p14:nvPr/>
              </p14:nvContentPartPr>
              <p14:xfrm>
                <a:off x="5564764" y="4230346"/>
                <a:ext cx="78840" cy="864000"/>
              </p14:xfrm>
            </p:contentPart>
          </mc:Choice>
          <mc:Fallback xmlns="">
            <p:pic>
              <p:nvPicPr>
                <p:cNvPr id="4105" name="Ink 4104">
                  <a:extLst>
                    <a:ext uri="{FF2B5EF4-FFF2-40B4-BE49-F238E27FC236}">
                      <a16:creationId xmlns:a16="http://schemas.microsoft.com/office/drawing/2014/main" id="{75FB8741-4088-9E34-873B-A896BC477A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5764" y="4221346"/>
                  <a:ext cx="96480" cy="8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14:cNvPr>
              <p14:cNvContentPartPr/>
              <p14:nvPr/>
            </p14:nvContentPartPr>
            <p14:xfrm>
              <a:off x="8943364" y="2303266"/>
              <a:ext cx="716400" cy="28692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6BC519D5-5D8B-FB9A-6233-4B0024467E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34364" y="2294277"/>
                <a:ext cx="734040" cy="304538"/>
              </a:xfrm>
              <a:prstGeom prst="rect">
                <a:avLst/>
              </a:prstGeom>
            </p:spPr>
          </p:pic>
        </mc:Fallback>
      </mc:AlternateContent>
      <p:sp>
        <p:nvSpPr>
          <p:cNvPr id="4111" name="TextBox 4110">
            <a:extLst>
              <a:ext uri="{FF2B5EF4-FFF2-40B4-BE49-F238E27FC236}">
                <a16:creationId xmlns:a16="http://schemas.microsoft.com/office/drawing/2014/main" id="{319AE207-D358-E264-BC64-314022A3CF3B}"/>
              </a:ext>
            </a:extLst>
          </p:cNvPr>
          <p:cNvSpPr txBox="1"/>
          <p:nvPr/>
        </p:nvSpPr>
        <p:spPr>
          <a:xfrm>
            <a:off x="8995091" y="3243620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10.9.0.0/24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E66DB8-23DB-EC23-9F6F-071F9AF6090A}"/>
              </a:ext>
            </a:extLst>
          </p:cNvPr>
          <p:cNvSpPr/>
          <p:nvPr/>
        </p:nvSpPr>
        <p:spPr>
          <a:xfrm>
            <a:off x="60546" y="1257356"/>
            <a:ext cx="3062760" cy="4167716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8893CB-948C-2AA8-202C-46DE2CB549BD}"/>
              </a:ext>
            </a:extLst>
          </p:cNvPr>
          <p:cNvSpPr/>
          <p:nvPr/>
        </p:nvSpPr>
        <p:spPr>
          <a:xfrm>
            <a:off x="95959" y="4785226"/>
            <a:ext cx="3027347" cy="639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98BC12-9FEC-E202-07A8-ABCF7B42AA1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14324" y="76200"/>
            <a:ext cx="3285047" cy="107307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40F764-180B-816E-9A45-157B6F83EF6C}"/>
              </a:ext>
            </a:extLst>
          </p:cNvPr>
          <p:cNvSpPr txBox="1"/>
          <p:nvPr/>
        </p:nvSpPr>
        <p:spPr>
          <a:xfrm>
            <a:off x="8453404" y="2223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Routers maintain a table that will forward a packet to the next router based on the packet’s destination IP address*</a:t>
            </a:r>
          </a:p>
        </p:txBody>
      </p:sp>
      <p:sp>
        <p:nvSpPr>
          <p:cNvPr id="7" name="object 42">
            <a:extLst>
              <a:ext uri="{FF2B5EF4-FFF2-40B4-BE49-F238E27FC236}">
                <a16:creationId xmlns:a16="http://schemas.microsoft.com/office/drawing/2014/main" id="{B21421FD-8EFA-A820-1C89-E9CB82021201}"/>
              </a:ext>
            </a:extLst>
          </p:cNvPr>
          <p:cNvSpPr/>
          <p:nvPr/>
        </p:nvSpPr>
        <p:spPr>
          <a:xfrm>
            <a:off x="8839200" y="4966917"/>
            <a:ext cx="714717" cy="582246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2">
            <a:extLst>
              <a:ext uri="{FF2B5EF4-FFF2-40B4-BE49-F238E27FC236}">
                <a16:creationId xmlns:a16="http://schemas.microsoft.com/office/drawing/2014/main" id="{D7B43BEB-803B-D3F5-A1E4-843F5E44C8D7}"/>
              </a:ext>
            </a:extLst>
          </p:cNvPr>
          <p:cNvSpPr/>
          <p:nvPr/>
        </p:nvSpPr>
        <p:spPr>
          <a:xfrm>
            <a:off x="10134600" y="4963196"/>
            <a:ext cx="760709" cy="482261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2">
            <a:extLst>
              <a:ext uri="{FF2B5EF4-FFF2-40B4-BE49-F238E27FC236}">
                <a16:creationId xmlns:a16="http://schemas.microsoft.com/office/drawing/2014/main" id="{4144FF86-2346-1AD3-937E-0EE3085C7E2D}"/>
              </a:ext>
            </a:extLst>
          </p:cNvPr>
          <p:cNvSpPr/>
          <p:nvPr/>
        </p:nvSpPr>
        <p:spPr>
          <a:xfrm>
            <a:off x="9896933" y="5984272"/>
            <a:ext cx="618021" cy="314794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34BE54D-54C2-5B96-7033-9E2F157E0D0B}"/>
              </a:ext>
            </a:extLst>
          </p:cNvPr>
          <p:cNvGrpSpPr/>
          <p:nvPr/>
        </p:nvGrpSpPr>
        <p:grpSpPr>
          <a:xfrm>
            <a:off x="8500564" y="3786826"/>
            <a:ext cx="1900440" cy="2241720"/>
            <a:chOff x="8500564" y="3786826"/>
            <a:chExt cx="1900440" cy="22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942491-C229-B591-81CF-7FD5BDCADD7E}"/>
                    </a:ext>
                  </a:extLst>
                </p14:cNvPr>
                <p14:cNvContentPartPr/>
                <p14:nvPr/>
              </p14:nvContentPartPr>
              <p14:xfrm>
                <a:off x="8853364" y="3849826"/>
                <a:ext cx="353880" cy="111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942491-C229-B591-81CF-7FD5BDCADD7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44364" y="3840826"/>
                  <a:ext cx="37152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82AA853-A2EC-A3BF-A025-B31ADC24AA2D}"/>
                    </a:ext>
                  </a:extLst>
                </p14:cNvPr>
                <p14:cNvContentPartPr/>
                <p14:nvPr/>
              </p14:nvContentPartPr>
              <p14:xfrm>
                <a:off x="8912044" y="3786826"/>
                <a:ext cx="1415880" cy="334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82AA853-A2EC-A3BF-A025-B31ADC24AA2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03404" y="3778186"/>
                  <a:ext cx="14335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C9248C-6D93-22CE-DEB3-38ACDA7845EA}"/>
                    </a:ext>
                  </a:extLst>
                </p14:cNvPr>
                <p14:cNvContentPartPr/>
                <p14:nvPr/>
              </p14:nvContentPartPr>
              <p14:xfrm>
                <a:off x="8876764" y="3833986"/>
                <a:ext cx="1524240" cy="104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C9248C-6D93-22CE-DEB3-38ACDA7845E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868124" y="3824986"/>
                  <a:ext cx="1541880" cy="10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29E546-D4D4-2029-D171-4E383257A905}"/>
                    </a:ext>
                  </a:extLst>
                </p14:cNvPr>
                <p14:cNvContentPartPr/>
                <p14:nvPr/>
              </p14:nvContentPartPr>
              <p14:xfrm>
                <a:off x="8500564" y="3888706"/>
                <a:ext cx="1193400" cy="2139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29E546-D4D4-2029-D171-4E383257A90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491924" y="3880066"/>
                  <a:ext cx="1211040" cy="2157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15F9156-A7FA-1EBF-2E9E-69E7DCFC298C}"/>
              </a:ext>
            </a:extLst>
          </p:cNvPr>
          <p:cNvSpPr txBox="1"/>
          <p:nvPr/>
        </p:nvSpPr>
        <p:spPr>
          <a:xfrm>
            <a:off x="8787286" y="552528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</a:t>
            </a:r>
            <a:r>
              <a:rPr lang="en-US" dirty="0"/>
              <a:t>.1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254E5C-14C1-1839-5CD3-E574BAAB8659}"/>
              </a:ext>
            </a:extLst>
          </p:cNvPr>
          <p:cNvSpPr txBox="1"/>
          <p:nvPr/>
        </p:nvSpPr>
        <p:spPr>
          <a:xfrm>
            <a:off x="10386195" y="446720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</a:t>
            </a:r>
            <a:r>
              <a:rPr lang="en-US" dirty="0"/>
              <a:t>.2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024D62-8FF0-C5CC-9CCC-9FB1A990109F}"/>
              </a:ext>
            </a:extLst>
          </p:cNvPr>
          <p:cNvSpPr txBox="1"/>
          <p:nvPr/>
        </p:nvSpPr>
        <p:spPr>
          <a:xfrm>
            <a:off x="10102287" y="541374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</a:t>
            </a:r>
            <a:r>
              <a:rPr lang="en-US" dirty="0"/>
              <a:t>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6BA864-D8AE-FD8C-3454-79C30C2E6394}"/>
              </a:ext>
            </a:extLst>
          </p:cNvPr>
          <p:cNvSpPr txBox="1"/>
          <p:nvPr/>
        </p:nvSpPr>
        <p:spPr>
          <a:xfrm>
            <a:off x="10470816" y="595700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</a:t>
            </a:r>
            <a:r>
              <a:rPr lang="en-US" dirty="0"/>
              <a:t>.4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D19C80-AB13-5CBC-EDC5-9A2A3D962F84}"/>
              </a:ext>
            </a:extLst>
          </p:cNvPr>
          <p:cNvSpPr txBox="1"/>
          <p:nvPr/>
        </p:nvSpPr>
        <p:spPr>
          <a:xfrm>
            <a:off x="6447074" y="5746473"/>
            <a:ext cx="2920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Devices in a </a:t>
            </a:r>
            <a:r>
              <a:rPr lang="en-US" sz="1400" b="1" dirty="0"/>
              <a:t>subnet</a:t>
            </a:r>
            <a:r>
              <a:rPr lang="en-US" sz="1400" dirty="0"/>
              <a:t> share a common prefix for their IP addresses</a:t>
            </a:r>
          </a:p>
        </p:txBody>
      </p:sp>
    </p:spTree>
    <p:extLst>
      <p:ext uri="{BB962C8B-B14F-4D97-AF65-F5344CB8AC3E}">
        <p14:creationId xmlns:p14="http://schemas.microsoft.com/office/powerpoint/2010/main" val="396653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43CC6F8-0D0C-A577-DF6C-5A85E1D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91" y="267568"/>
            <a:ext cx="4349115" cy="369332"/>
          </a:xfrm>
        </p:spPr>
        <p:txBody>
          <a:bodyPr/>
          <a:lstStyle/>
          <a:p>
            <a:r>
              <a:rPr lang="en-US" dirty="0"/>
              <a:t>The Journey of a packet</a:t>
            </a:r>
          </a:p>
        </p:txBody>
      </p:sp>
      <p:pic>
        <p:nvPicPr>
          <p:cNvPr id="8194" name="Picture 2" descr="OSI Model Reference Guide (With Examples)">
            <a:extLst>
              <a:ext uri="{FF2B5EF4-FFF2-40B4-BE49-F238E27FC236}">
                <a16:creationId xmlns:a16="http://schemas.microsoft.com/office/drawing/2014/main" id="{FDD44A75-F49A-A3C2-437C-F6CC8D06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3058"/>
          <a:stretch/>
        </p:blipFill>
        <p:spPr bwMode="auto">
          <a:xfrm>
            <a:off x="152400" y="1219200"/>
            <a:ext cx="3886200" cy="47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801B2-9A3B-BDDF-162A-1494D364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524000"/>
            <a:ext cx="7296052" cy="42051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8B6A07-6F5A-513A-64E4-7BE80D17C709}"/>
              </a:ext>
            </a:extLst>
          </p:cNvPr>
          <p:cNvGrpSpPr/>
          <p:nvPr/>
        </p:nvGrpSpPr>
        <p:grpSpPr>
          <a:xfrm>
            <a:off x="3774986" y="1945786"/>
            <a:ext cx="896040" cy="1645920"/>
            <a:chOff x="3774986" y="1945786"/>
            <a:chExt cx="896040" cy="16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BC650-7F6D-35DD-CD7A-5B955A277364}"/>
                    </a:ext>
                  </a:extLst>
                </p14:cNvPr>
                <p14:cNvContentPartPr/>
                <p14:nvPr/>
              </p14:nvContentPartPr>
              <p14:xfrm>
                <a:off x="3774986" y="2426746"/>
                <a:ext cx="774000" cy="116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BC650-7F6D-35DD-CD7A-5B955A2773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6346" y="2418106"/>
                  <a:ext cx="79164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3D558F-5473-C146-4365-91BA2AAFE9E4}"/>
                    </a:ext>
                  </a:extLst>
                </p14:cNvPr>
                <p14:cNvContentPartPr/>
                <p14:nvPr/>
              </p14:nvContentPartPr>
              <p14:xfrm>
                <a:off x="3786866" y="1945786"/>
                <a:ext cx="761040" cy="37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3D558F-5473-C146-4365-91BA2AAFE9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8226" y="1937146"/>
                  <a:ext cx="778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CD731A-9FB7-AFB5-FB8A-23FAE0202BFE}"/>
                    </a:ext>
                  </a:extLst>
                </p14:cNvPr>
                <p14:cNvContentPartPr/>
                <p14:nvPr/>
              </p14:nvContentPartPr>
              <p14:xfrm>
                <a:off x="4527746" y="2303626"/>
                <a:ext cx="14328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CD731A-9FB7-AFB5-FB8A-23FAE0202B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8746" y="2294986"/>
                  <a:ext cx="16092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00" name="Ink 4099">
                <a:extLst>
                  <a:ext uri="{FF2B5EF4-FFF2-40B4-BE49-F238E27FC236}">
                    <a16:creationId xmlns:a16="http://schemas.microsoft.com/office/drawing/2014/main" id="{08B6A537-2577-34AB-6105-BA209DF6B10D}"/>
                  </a:ext>
                </a:extLst>
              </p14:cNvPr>
              <p14:cNvContentPartPr/>
              <p14:nvPr/>
            </p14:nvContentPartPr>
            <p14:xfrm>
              <a:off x="3834026" y="3680986"/>
              <a:ext cx="148320" cy="443880"/>
            </p14:xfrm>
          </p:contentPart>
        </mc:Choice>
        <mc:Fallback xmlns="">
          <p:pic>
            <p:nvPicPr>
              <p:cNvPr id="4100" name="Ink 4099">
                <a:extLst>
                  <a:ext uri="{FF2B5EF4-FFF2-40B4-BE49-F238E27FC236}">
                    <a16:creationId xmlns:a16="http://schemas.microsoft.com/office/drawing/2014/main" id="{08B6A537-2577-34AB-6105-BA209DF6B1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25026" y="3671986"/>
                <a:ext cx="16596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DEC62D8-A88A-6182-51CB-D751121FEBDE}"/>
              </a:ext>
            </a:extLst>
          </p:cNvPr>
          <p:cNvGrpSpPr/>
          <p:nvPr/>
        </p:nvGrpSpPr>
        <p:grpSpPr>
          <a:xfrm>
            <a:off x="3743306" y="2869186"/>
            <a:ext cx="1110960" cy="2281320"/>
            <a:chOff x="3743306" y="2869186"/>
            <a:chExt cx="1110960" cy="22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899B5673-158F-0DAC-DB3E-6FE612AEF7E7}"/>
                    </a:ext>
                  </a:extLst>
                </p14:cNvPr>
                <p14:cNvContentPartPr/>
                <p14:nvPr/>
              </p14:nvContentPartPr>
              <p14:xfrm>
                <a:off x="3963266" y="2869186"/>
                <a:ext cx="853920" cy="107532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899B5673-158F-0DAC-DB3E-6FE612AEF7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54626" y="2860186"/>
                  <a:ext cx="871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1B3E4523-1197-A42E-FCEA-94927CD169F0}"/>
                    </a:ext>
                  </a:extLst>
                </p14:cNvPr>
                <p14:cNvContentPartPr/>
                <p14:nvPr/>
              </p14:nvContentPartPr>
              <p14:xfrm>
                <a:off x="3814226" y="4269586"/>
                <a:ext cx="193680" cy="39420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1B3E4523-1197-A42E-FCEA-94927CD169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5586" y="4260586"/>
                  <a:ext cx="21132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AA166993-CE53-1B89-68F9-C13FB4930E89}"/>
                    </a:ext>
                  </a:extLst>
                </p14:cNvPr>
                <p14:cNvContentPartPr/>
                <p14:nvPr/>
              </p14:nvContentPartPr>
              <p14:xfrm>
                <a:off x="3983066" y="3720226"/>
                <a:ext cx="871200" cy="78948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AA166993-CE53-1B89-68F9-C13FB4930E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74066" y="3711226"/>
                  <a:ext cx="8888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8C1E61DD-7226-3ABF-2390-5058916D0112}"/>
                    </a:ext>
                  </a:extLst>
                </p14:cNvPr>
                <p14:cNvContentPartPr/>
                <p14:nvPr/>
              </p14:nvContentPartPr>
              <p14:xfrm>
                <a:off x="3743306" y="4756306"/>
                <a:ext cx="150840" cy="39420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8C1E61DD-7226-3ABF-2390-5058916D01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4666" y="4747306"/>
                  <a:ext cx="1684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613358D9-32E2-73F3-0A51-63E0D0E215F5}"/>
                    </a:ext>
                  </a:extLst>
                </p14:cNvPr>
                <p14:cNvContentPartPr/>
                <p14:nvPr/>
              </p14:nvContentPartPr>
              <p14:xfrm>
                <a:off x="3873266" y="4488466"/>
                <a:ext cx="933840" cy="49212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613358D9-32E2-73F3-0A51-63E0D0E215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64266" y="4479826"/>
                  <a:ext cx="95148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18" name="Ink 4117">
                <a:extLst>
                  <a:ext uri="{FF2B5EF4-FFF2-40B4-BE49-F238E27FC236}">
                    <a16:creationId xmlns:a16="http://schemas.microsoft.com/office/drawing/2014/main" id="{BEB6B968-4AAC-3F14-CC0E-AA893C6BB858}"/>
                  </a:ext>
                </a:extLst>
              </p14:cNvPr>
              <p14:cNvContentPartPr/>
              <p14:nvPr/>
            </p14:nvContentPartPr>
            <p14:xfrm>
              <a:off x="3814226" y="5336626"/>
              <a:ext cx="718920" cy="377640"/>
            </p14:xfrm>
          </p:contentPart>
        </mc:Choice>
        <mc:Fallback xmlns="">
          <p:pic>
            <p:nvPicPr>
              <p:cNvPr id="4118" name="Ink 4117">
                <a:extLst>
                  <a:ext uri="{FF2B5EF4-FFF2-40B4-BE49-F238E27FC236}">
                    <a16:creationId xmlns:a16="http://schemas.microsoft.com/office/drawing/2014/main" id="{BEB6B968-4AAC-3F14-CC0E-AA893C6BB8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05586" y="5327626"/>
                <a:ext cx="736560" cy="395280"/>
              </a:xfrm>
              <a:prstGeom prst="rect">
                <a:avLst/>
              </a:prstGeom>
            </p:spPr>
          </p:pic>
        </mc:Fallback>
      </mc:AlternateContent>
      <p:sp>
        <p:nvSpPr>
          <p:cNvPr id="4132" name="Arrow: Right 4131">
            <a:extLst>
              <a:ext uri="{FF2B5EF4-FFF2-40B4-BE49-F238E27FC236}">
                <a16:creationId xmlns:a16="http://schemas.microsoft.com/office/drawing/2014/main" id="{2AF1FADC-647C-700C-B87E-C56B11F1A4FE}"/>
              </a:ext>
            </a:extLst>
          </p:cNvPr>
          <p:cNvSpPr/>
          <p:nvPr/>
        </p:nvSpPr>
        <p:spPr>
          <a:xfrm rot="5400000">
            <a:off x="10545447" y="2948896"/>
            <a:ext cx="2514600" cy="5521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Heka Naturals Russian Nesting Dolls, 5 Traditional Matryoshka Roses Style |  Babushka Wooden Dolls, Pink Roses Design, Hand Made in Russia | Roses, 5  piece, 18 cm (7 inches) : Amazon.co.uk: Toys &amp; Games">
            <a:extLst>
              <a:ext uri="{FF2B5EF4-FFF2-40B4-BE49-F238E27FC236}">
                <a16:creationId xmlns:a16="http://schemas.microsoft.com/office/drawing/2014/main" id="{07634E30-46E7-2B24-02D9-79BD1B2D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497"/>
            <a:ext cx="2309707" cy="227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3" name="TextBox 4132">
            <a:extLst>
              <a:ext uri="{FF2B5EF4-FFF2-40B4-BE49-F238E27FC236}">
                <a16:creationId xmlns:a16="http://schemas.microsoft.com/office/drawing/2014/main" id="{C16208C5-D384-8B0C-75D1-4281B1739552}"/>
              </a:ext>
            </a:extLst>
          </p:cNvPr>
          <p:cNvSpPr txBox="1"/>
          <p:nvPr/>
        </p:nvSpPr>
        <p:spPr>
          <a:xfrm>
            <a:off x="1905000" y="600511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focus will be on the transport layer (</a:t>
            </a:r>
            <a:r>
              <a:rPr lang="en-US" b="1" dirty="0"/>
              <a:t>TCP</a:t>
            </a:r>
            <a:r>
              <a:rPr lang="en-US" dirty="0"/>
              <a:t>/</a:t>
            </a:r>
            <a:r>
              <a:rPr lang="en-US" b="1" dirty="0"/>
              <a:t>UDP</a:t>
            </a:r>
            <a:r>
              <a:rPr lang="en-US" dirty="0"/>
              <a:t>) and the network layer (</a:t>
            </a:r>
            <a:r>
              <a:rPr lang="en-US" b="1" dirty="0"/>
              <a:t>IP</a:t>
            </a:r>
            <a:r>
              <a:rPr lang="en-US" dirty="0"/>
              <a:t>)</a:t>
            </a:r>
          </a:p>
        </p:txBody>
      </p:sp>
      <p:sp>
        <p:nvSpPr>
          <p:cNvPr id="4134" name="TextBox 4133">
            <a:extLst>
              <a:ext uri="{FF2B5EF4-FFF2-40B4-BE49-F238E27FC236}">
                <a16:creationId xmlns:a16="http://schemas.microsoft.com/office/drawing/2014/main" id="{15D82679-DD0A-69A5-B29E-F07FE72FEE3D}"/>
              </a:ext>
            </a:extLst>
          </p:cNvPr>
          <p:cNvSpPr txBox="1"/>
          <p:nvPr/>
        </p:nvSpPr>
        <p:spPr>
          <a:xfrm>
            <a:off x="381000" y="621575"/>
            <a:ext cx="64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</a:t>
            </a:r>
            <a:r>
              <a:rPr lang="en-US" b="1" dirty="0"/>
              <a:t>encapsulated</a:t>
            </a:r>
            <a:r>
              <a:rPr lang="en-US" dirty="0"/>
              <a:t> in various protocol layers; each has a </a:t>
            </a:r>
            <a:r>
              <a:rPr lang="en-US" b="1" dirty="0"/>
              <a:t>header</a:t>
            </a:r>
            <a:r>
              <a:rPr lang="en-US" dirty="0"/>
              <a:t> and </a:t>
            </a:r>
            <a:r>
              <a:rPr lang="en-US" b="1" dirty="0"/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150652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43CC6F8-0D0C-A577-DF6C-5A85E1D1B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91" y="267568"/>
            <a:ext cx="4349115" cy="369332"/>
          </a:xfrm>
        </p:spPr>
        <p:txBody>
          <a:bodyPr/>
          <a:lstStyle/>
          <a:p>
            <a:r>
              <a:rPr lang="en-US" dirty="0"/>
              <a:t>The Journey of a packet</a:t>
            </a:r>
          </a:p>
        </p:txBody>
      </p:sp>
      <p:pic>
        <p:nvPicPr>
          <p:cNvPr id="8194" name="Picture 2" descr="OSI Model Reference Guide (With Examples)">
            <a:extLst>
              <a:ext uri="{FF2B5EF4-FFF2-40B4-BE49-F238E27FC236}">
                <a16:creationId xmlns:a16="http://schemas.microsoft.com/office/drawing/2014/main" id="{FDD44A75-F49A-A3C2-437C-F6CC8D06C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r="23058"/>
          <a:stretch/>
        </p:blipFill>
        <p:spPr bwMode="auto">
          <a:xfrm>
            <a:off x="152400" y="1219200"/>
            <a:ext cx="3886200" cy="472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F801B2-9A3B-BDDF-162A-1494D3645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524000"/>
            <a:ext cx="7296052" cy="4205193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8B6A07-6F5A-513A-64E4-7BE80D17C709}"/>
              </a:ext>
            </a:extLst>
          </p:cNvPr>
          <p:cNvGrpSpPr/>
          <p:nvPr/>
        </p:nvGrpSpPr>
        <p:grpSpPr>
          <a:xfrm>
            <a:off x="3774986" y="1945786"/>
            <a:ext cx="896040" cy="1645920"/>
            <a:chOff x="3774986" y="1945786"/>
            <a:chExt cx="896040" cy="16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BC650-7F6D-35DD-CD7A-5B955A277364}"/>
                    </a:ext>
                  </a:extLst>
                </p14:cNvPr>
                <p14:cNvContentPartPr/>
                <p14:nvPr/>
              </p14:nvContentPartPr>
              <p14:xfrm>
                <a:off x="3774986" y="2426746"/>
                <a:ext cx="774000" cy="116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BC650-7F6D-35DD-CD7A-5B955A27736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65986" y="2417743"/>
                  <a:ext cx="791640" cy="11826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3D558F-5473-C146-4365-91BA2AAFE9E4}"/>
                    </a:ext>
                  </a:extLst>
                </p14:cNvPr>
                <p14:cNvContentPartPr/>
                <p14:nvPr/>
              </p14:nvContentPartPr>
              <p14:xfrm>
                <a:off x="3786866" y="1945786"/>
                <a:ext cx="761040" cy="373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3D558F-5473-C146-4365-91BA2AAFE9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77866" y="1936786"/>
                  <a:ext cx="778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CD731A-9FB7-AFB5-FB8A-23FAE0202BFE}"/>
                    </a:ext>
                  </a:extLst>
                </p14:cNvPr>
                <p14:cNvContentPartPr/>
                <p14:nvPr/>
              </p14:nvContentPartPr>
              <p14:xfrm>
                <a:off x="4527746" y="2303626"/>
                <a:ext cx="143280" cy="113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CD731A-9FB7-AFB5-FB8A-23FAE0202B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18746" y="2294626"/>
                  <a:ext cx="16092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00" name="Ink 4099">
                <a:extLst>
                  <a:ext uri="{FF2B5EF4-FFF2-40B4-BE49-F238E27FC236}">
                    <a16:creationId xmlns:a16="http://schemas.microsoft.com/office/drawing/2014/main" id="{08B6A537-2577-34AB-6105-BA209DF6B10D}"/>
                  </a:ext>
                </a:extLst>
              </p14:cNvPr>
              <p14:cNvContentPartPr/>
              <p14:nvPr/>
            </p14:nvContentPartPr>
            <p14:xfrm>
              <a:off x="3834026" y="3680986"/>
              <a:ext cx="148320" cy="443880"/>
            </p14:xfrm>
          </p:contentPart>
        </mc:Choice>
        <mc:Fallback xmlns="">
          <p:pic>
            <p:nvPicPr>
              <p:cNvPr id="4100" name="Ink 4099">
                <a:extLst>
                  <a:ext uri="{FF2B5EF4-FFF2-40B4-BE49-F238E27FC236}">
                    <a16:creationId xmlns:a16="http://schemas.microsoft.com/office/drawing/2014/main" id="{08B6A537-2577-34AB-6105-BA209DF6B1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25026" y="3671986"/>
                <a:ext cx="16596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DEC62D8-A88A-6182-51CB-D751121FEBDE}"/>
              </a:ext>
            </a:extLst>
          </p:cNvPr>
          <p:cNvGrpSpPr/>
          <p:nvPr/>
        </p:nvGrpSpPr>
        <p:grpSpPr>
          <a:xfrm>
            <a:off x="3743306" y="2869186"/>
            <a:ext cx="1110960" cy="2281320"/>
            <a:chOff x="3743306" y="2869186"/>
            <a:chExt cx="1110960" cy="22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899B5673-158F-0DAC-DB3E-6FE612AEF7E7}"/>
                    </a:ext>
                  </a:extLst>
                </p14:cNvPr>
                <p14:cNvContentPartPr/>
                <p14:nvPr/>
              </p14:nvContentPartPr>
              <p14:xfrm>
                <a:off x="3963266" y="2869186"/>
                <a:ext cx="853920" cy="107532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899B5673-158F-0DAC-DB3E-6FE612AEF7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54266" y="2860186"/>
                  <a:ext cx="871560" cy="10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06" name="Ink 4105">
                  <a:extLst>
                    <a:ext uri="{FF2B5EF4-FFF2-40B4-BE49-F238E27FC236}">
                      <a16:creationId xmlns:a16="http://schemas.microsoft.com/office/drawing/2014/main" id="{1B3E4523-1197-A42E-FCEA-94927CD169F0}"/>
                    </a:ext>
                  </a:extLst>
                </p14:cNvPr>
                <p14:cNvContentPartPr/>
                <p14:nvPr/>
              </p14:nvContentPartPr>
              <p14:xfrm>
                <a:off x="3814226" y="4269586"/>
                <a:ext cx="193680" cy="394200"/>
              </p14:xfrm>
            </p:contentPart>
          </mc:Choice>
          <mc:Fallback xmlns="">
            <p:pic>
              <p:nvPicPr>
                <p:cNvPr id="4106" name="Ink 4105">
                  <a:extLst>
                    <a:ext uri="{FF2B5EF4-FFF2-40B4-BE49-F238E27FC236}">
                      <a16:creationId xmlns:a16="http://schemas.microsoft.com/office/drawing/2014/main" id="{1B3E4523-1197-A42E-FCEA-94927CD169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5209" y="4260586"/>
                  <a:ext cx="211353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09" name="Ink 4108">
                  <a:extLst>
                    <a:ext uri="{FF2B5EF4-FFF2-40B4-BE49-F238E27FC236}">
                      <a16:creationId xmlns:a16="http://schemas.microsoft.com/office/drawing/2014/main" id="{AA166993-CE53-1B89-68F9-C13FB4930E89}"/>
                    </a:ext>
                  </a:extLst>
                </p14:cNvPr>
                <p14:cNvContentPartPr/>
                <p14:nvPr/>
              </p14:nvContentPartPr>
              <p14:xfrm>
                <a:off x="3983066" y="3720226"/>
                <a:ext cx="871200" cy="789480"/>
              </p14:xfrm>
            </p:contentPart>
          </mc:Choice>
          <mc:Fallback xmlns="">
            <p:pic>
              <p:nvPicPr>
                <p:cNvPr id="4109" name="Ink 4108">
                  <a:extLst>
                    <a:ext uri="{FF2B5EF4-FFF2-40B4-BE49-F238E27FC236}">
                      <a16:creationId xmlns:a16="http://schemas.microsoft.com/office/drawing/2014/main" id="{AA166993-CE53-1B89-68F9-C13FB4930E8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74066" y="3711226"/>
                  <a:ext cx="8888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12" name="Ink 4111">
                  <a:extLst>
                    <a:ext uri="{FF2B5EF4-FFF2-40B4-BE49-F238E27FC236}">
                      <a16:creationId xmlns:a16="http://schemas.microsoft.com/office/drawing/2014/main" id="{8C1E61DD-7226-3ABF-2390-5058916D0112}"/>
                    </a:ext>
                  </a:extLst>
                </p14:cNvPr>
                <p14:cNvContentPartPr/>
                <p14:nvPr/>
              </p14:nvContentPartPr>
              <p14:xfrm>
                <a:off x="3743306" y="4756306"/>
                <a:ext cx="150840" cy="394200"/>
              </p14:xfrm>
            </p:contentPart>
          </mc:Choice>
          <mc:Fallback xmlns="">
            <p:pic>
              <p:nvPicPr>
                <p:cNvPr id="4112" name="Ink 4111">
                  <a:extLst>
                    <a:ext uri="{FF2B5EF4-FFF2-40B4-BE49-F238E27FC236}">
                      <a16:creationId xmlns:a16="http://schemas.microsoft.com/office/drawing/2014/main" id="{8C1E61DD-7226-3ABF-2390-5058916D011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34306" y="4747314"/>
                  <a:ext cx="168480" cy="411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113" name="Ink 4112">
                  <a:extLst>
                    <a:ext uri="{FF2B5EF4-FFF2-40B4-BE49-F238E27FC236}">
                      <a16:creationId xmlns:a16="http://schemas.microsoft.com/office/drawing/2014/main" id="{613358D9-32E2-73F3-0A51-63E0D0E215F5}"/>
                    </a:ext>
                  </a:extLst>
                </p14:cNvPr>
                <p14:cNvContentPartPr/>
                <p14:nvPr/>
              </p14:nvContentPartPr>
              <p14:xfrm>
                <a:off x="3873266" y="4488466"/>
                <a:ext cx="933840" cy="492120"/>
              </p14:xfrm>
            </p:contentPart>
          </mc:Choice>
          <mc:Fallback xmlns="">
            <p:pic>
              <p:nvPicPr>
                <p:cNvPr id="4113" name="Ink 4112">
                  <a:extLst>
                    <a:ext uri="{FF2B5EF4-FFF2-40B4-BE49-F238E27FC236}">
                      <a16:creationId xmlns:a16="http://schemas.microsoft.com/office/drawing/2014/main" id="{613358D9-32E2-73F3-0A51-63E0D0E215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64269" y="4479466"/>
                  <a:ext cx="951473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18" name="Ink 4117">
                <a:extLst>
                  <a:ext uri="{FF2B5EF4-FFF2-40B4-BE49-F238E27FC236}">
                    <a16:creationId xmlns:a16="http://schemas.microsoft.com/office/drawing/2014/main" id="{BEB6B968-4AAC-3F14-CC0E-AA893C6BB858}"/>
                  </a:ext>
                </a:extLst>
              </p14:cNvPr>
              <p14:cNvContentPartPr/>
              <p14:nvPr/>
            </p14:nvContentPartPr>
            <p14:xfrm>
              <a:off x="3814226" y="5336626"/>
              <a:ext cx="718920" cy="377640"/>
            </p14:xfrm>
          </p:contentPart>
        </mc:Choice>
        <mc:Fallback xmlns="">
          <p:pic>
            <p:nvPicPr>
              <p:cNvPr id="4118" name="Ink 4117">
                <a:extLst>
                  <a:ext uri="{FF2B5EF4-FFF2-40B4-BE49-F238E27FC236}">
                    <a16:creationId xmlns:a16="http://schemas.microsoft.com/office/drawing/2014/main" id="{BEB6B968-4AAC-3F14-CC0E-AA893C6BB85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05221" y="5327626"/>
                <a:ext cx="736569" cy="395280"/>
              </a:xfrm>
              <a:prstGeom prst="rect">
                <a:avLst/>
              </a:prstGeom>
            </p:spPr>
          </p:pic>
        </mc:Fallback>
      </mc:AlternateContent>
      <p:sp>
        <p:nvSpPr>
          <p:cNvPr id="4132" name="Arrow: Right 4131">
            <a:extLst>
              <a:ext uri="{FF2B5EF4-FFF2-40B4-BE49-F238E27FC236}">
                <a16:creationId xmlns:a16="http://schemas.microsoft.com/office/drawing/2014/main" id="{2AF1FADC-647C-700C-B87E-C56B11F1A4FE}"/>
              </a:ext>
            </a:extLst>
          </p:cNvPr>
          <p:cNvSpPr/>
          <p:nvPr/>
        </p:nvSpPr>
        <p:spPr>
          <a:xfrm rot="5400000">
            <a:off x="10545447" y="2948896"/>
            <a:ext cx="2514600" cy="5521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 descr="Heka Naturals Russian Nesting Dolls, 5 Traditional Matryoshka Roses Style |  Babushka Wooden Dolls, Pink Roses Design, Hand Made in Russia | Roses, 5  piece, 18 cm (7 inches) : Amazon.co.uk: Toys &amp; Games">
            <a:extLst>
              <a:ext uri="{FF2B5EF4-FFF2-40B4-BE49-F238E27FC236}">
                <a16:creationId xmlns:a16="http://schemas.microsoft.com/office/drawing/2014/main" id="{07634E30-46E7-2B24-02D9-79BD1B2D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9497"/>
            <a:ext cx="2309707" cy="227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3" name="TextBox 4132">
            <a:extLst>
              <a:ext uri="{FF2B5EF4-FFF2-40B4-BE49-F238E27FC236}">
                <a16:creationId xmlns:a16="http://schemas.microsoft.com/office/drawing/2014/main" id="{C16208C5-D384-8B0C-75D1-4281B1739552}"/>
              </a:ext>
            </a:extLst>
          </p:cNvPr>
          <p:cNvSpPr txBox="1"/>
          <p:nvPr/>
        </p:nvSpPr>
        <p:spPr>
          <a:xfrm>
            <a:off x="1905000" y="600511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focus will be on the transport layer (</a:t>
            </a:r>
            <a:r>
              <a:rPr lang="en-US" b="1" dirty="0"/>
              <a:t>TCP</a:t>
            </a:r>
            <a:r>
              <a:rPr lang="en-US" dirty="0"/>
              <a:t>/</a:t>
            </a:r>
            <a:r>
              <a:rPr lang="en-US" b="1" dirty="0"/>
              <a:t>UDP</a:t>
            </a:r>
            <a:r>
              <a:rPr lang="en-US" dirty="0"/>
              <a:t>) and the network layer (</a:t>
            </a:r>
            <a:r>
              <a:rPr lang="en-US" b="1" dirty="0"/>
              <a:t>IP</a:t>
            </a:r>
            <a:r>
              <a:rPr lang="en-US" dirty="0"/>
              <a:t>)</a:t>
            </a:r>
          </a:p>
        </p:txBody>
      </p:sp>
      <p:sp>
        <p:nvSpPr>
          <p:cNvPr id="4134" name="TextBox 4133">
            <a:extLst>
              <a:ext uri="{FF2B5EF4-FFF2-40B4-BE49-F238E27FC236}">
                <a16:creationId xmlns:a16="http://schemas.microsoft.com/office/drawing/2014/main" id="{15D82679-DD0A-69A5-B29E-F07FE72FEE3D}"/>
              </a:ext>
            </a:extLst>
          </p:cNvPr>
          <p:cNvSpPr txBox="1"/>
          <p:nvPr/>
        </p:nvSpPr>
        <p:spPr>
          <a:xfrm>
            <a:off x="381000" y="621575"/>
            <a:ext cx="64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</a:t>
            </a:r>
            <a:r>
              <a:rPr lang="en-US" b="1" dirty="0"/>
              <a:t>encapsulated</a:t>
            </a:r>
            <a:r>
              <a:rPr lang="en-US" dirty="0"/>
              <a:t> in various protocol layers; each has a </a:t>
            </a:r>
            <a:r>
              <a:rPr lang="en-US" b="1" dirty="0"/>
              <a:t>header</a:t>
            </a:r>
            <a:r>
              <a:rPr lang="en-US" dirty="0"/>
              <a:t> and </a:t>
            </a:r>
            <a:r>
              <a:rPr lang="en-US" b="1" dirty="0"/>
              <a:t>payload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288DA7-402E-03F4-FB1A-EFE62FACB793}"/>
                  </a:ext>
                </a:extLst>
              </p14:cNvPr>
              <p14:cNvContentPartPr/>
              <p14:nvPr/>
            </p14:nvContentPartPr>
            <p14:xfrm>
              <a:off x="532880" y="4482473"/>
              <a:ext cx="3218400" cy="864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288DA7-402E-03F4-FB1A-EFE62FACB7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240" y="4446473"/>
                <a:ext cx="3290040" cy="9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894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C5780-6769-7A47-F958-D734B7E8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4800"/>
            <a:ext cx="7924800" cy="49542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92A5BA-8F9A-7B1D-B84C-B8B86BAC97A8}"/>
                  </a:ext>
                </a:extLst>
              </p14:cNvPr>
              <p14:cNvContentPartPr/>
              <p14:nvPr/>
            </p14:nvContentPartPr>
            <p14:xfrm>
              <a:off x="1562066" y="545026"/>
              <a:ext cx="356760" cy="3625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92A5BA-8F9A-7B1D-B84C-B8B86BAC97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4426" y="527386"/>
                <a:ext cx="392400" cy="36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379D4D-A543-FD07-ECE2-980DAA142D9A}"/>
                  </a:ext>
                </a:extLst>
              </p14:cNvPr>
              <p14:cNvContentPartPr/>
              <p14:nvPr/>
            </p14:nvContentPartPr>
            <p14:xfrm>
              <a:off x="1706066" y="4289386"/>
              <a:ext cx="2395800" cy="1679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379D4D-A543-FD07-ECE2-980DAA142D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426" y="4271386"/>
                <a:ext cx="2431440" cy="17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ADC23C-0F69-216A-2D33-BAA1433169D2}"/>
                  </a:ext>
                </a:extLst>
              </p14:cNvPr>
              <p14:cNvContentPartPr/>
              <p14:nvPr/>
            </p14:nvContentPartPr>
            <p14:xfrm>
              <a:off x="7338626" y="4258426"/>
              <a:ext cx="3620520" cy="1577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ADC23C-0F69-216A-2D33-BAA1433169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0626" y="4240426"/>
                <a:ext cx="3656160" cy="16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D89D57-F880-56AA-C0A7-0AA93B1B1A04}"/>
                  </a:ext>
                </a:extLst>
              </p14:cNvPr>
              <p14:cNvContentPartPr/>
              <p14:nvPr/>
            </p14:nvContentPartPr>
            <p14:xfrm>
              <a:off x="10308986" y="350626"/>
              <a:ext cx="566280" cy="369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D89D57-F880-56AA-C0A7-0AA93B1B1A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90986" y="332986"/>
                <a:ext cx="601920" cy="3731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56420E-C01E-E25C-D838-0C3948FD6078}"/>
              </a:ext>
            </a:extLst>
          </p:cNvPr>
          <p:cNvSpPr txBox="1"/>
          <p:nvPr/>
        </p:nvSpPr>
        <p:spPr>
          <a:xfrm>
            <a:off x="4495800" y="5542584"/>
            <a:ext cx="316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WIFI, Fiber optic, Copper Wire, Birds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00123-2657-A1C9-10B4-271C8385B8C3}"/>
              </a:ext>
            </a:extLst>
          </p:cNvPr>
          <p:cNvSpPr txBox="1"/>
          <p:nvPr/>
        </p:nvSpPr>
        <p:spPr>
          <a:xfrm>
            <a:off x="7010400" y="6076185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** Many devices are sharing this medium</a:t>
            </a:r>
          </a:p>
        </p:txBody>
      </p:sp>
    </p:spTree>
    <p:extLst>
      <p:ext uri="{BB962C8B-B14F-4D97-AF65-F5344CB8AC3E}">
        <p14:creationId xmlns:p14="http://schemas.microsoft.com/office/powerpoint/2010/main" val="3670701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9363D1-8402-1DE5-93C6-2FEFF1815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92443"/>
            <a:ext cx="4876800" cy="37306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A8C8E1-8D76-3D28-CA12-39308763AEA0}"/>
              </a:ext>
            </a:extLst>
          </p:cNvPr>
          <p:cNvSpPr/>
          <p:nvPr/>
        </p:nvSpPr>
        <p:spPr>
          <a:xfrm>
            <a:off x="5562600" y="228600"/>
            <a:ext cx="2667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2A1BF-0CC8-9650-4395-712306EF686A}"/>
              </a:ext>
            </a:extLst>
          </p:cNvPr>
          <p:cNvSpPr txBox="1"/>
          <p:nvPr/>
        </p:nvSpPr>
        <p:spPr>
          <a:xfrm>
            <a:off x="304800" y="457200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Devices connect to a network via a </a:t>
            </a:r>
            <a:r>
              <a:rPr lang="en-US" b="1" dirty="0"/>
              <a:t>Network Interface Card</a:t>
            </a:r>
            <a:r>
              <a:rPr lang="en-US" dirty="0"/>
              <a:t> (NIC)</a:t>
            </a:r>
          </a:p>
        </p:txBody>
      </p:sp>
      <p:pic>
        <p:nvPicPr>
          <p:cNvPr id="9218" name="Picture 2" descr="What is a NIC(Network Interface Card)?">
            <a:extLst>
              <a:ext uri="{FF2B5EF4-FFF2-40B4-BE49-F238E27FC236}">
                <a16:creationId xmlns:a16="http://schemas.microsoft.com/office/drawing/2014/main" id="{1C775A2D-AA0F-A764-D957-322F6679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2314067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mazon.com: StarTech.com PCI Express Wireless N Card - 300 Mbps PCIe 802.11  b/g/n Network Adapter Card – 2T2R 2.2 dBi - PCIe Wireless Desktop Card  (PEX300WN2X2) : Electronics">
            <a:extLst>
              <a:ext uri="{FF2B5EF4-FFF2-40B4-BE49-F238E27FC236}">
                <a16:creationId xmlns:a16="http://schemas.microsoft.com/office/drawing/2014/main" id="{7A2E2C26-A254-0A43-E537-69E03A5EA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447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tarTech.com USB Wifi Adapter, Wireless-N Network 802.11n/g - Nano 1T1R NIC  - USB150WN1X1W - -">
            <a:extLst>
              <a:ext uri="{FF2B5EF4-FFF2-40B4-BE49-F238E27FC236}">
                <a16:creationId xmlns:a16="http://schemas.microsoft.com/office/drawing/2014/main" id="{1540DE72-791D-E6E8-5FE1-A5A73B051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095180"/>
            <a:ext cx="1353706" cy="97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66860D-2C49-A355-473B-043B4CADF11D}"/>
              </a:ext>
            </a:extLst>
          </p:cNvPr>
          <p:cNvSpPr txBox="1"/>
          <p:nvPr/>
        </p:nvSpPr>
        <p:spPr>
          <a:xfrm>
            <a:off x="381000" y="2906519"/>
            <a:ext cx="598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NIC as a </a:t>
            </a:r>
            <a:r>
              <a:rPr lang="en-US" b="1" dirty="0"/>
              <a:t>Medium Access Control </a:t>
            </a:r>
            <a:r>
              <a:rPr lang="en-US" dirty="0"/>
              <a:t>(MAC) address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1E73EF-97AA-8351-A036-6CB4C847032D}"/>
              </a:ext>
            </a:extLst>
          </p:cNvPr>
          <p:cNvSpPr txBox="1"/>
          <p:nvPr/>
        </p:nvSpPr>
        <p:spPr>
          <a:xfrm>
            <a:off x="381000" y="3397484"/>
            <a:ext cx="635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NIC “hears” all the frames “on the wire” (or “in the air”)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A6D517-21A6-C3BA-DFC5-79CAECB29251}"/>
              </a:ext>
            </a:extLst>
          </p:cNvPr>
          <p:cNvSpPr txBox="1"/>
          <p:nvPr/>
        </p:nvSpPr>
        <p:spPr>
          <a:xfrm>
            <a:off x="533400" y="4191000"/>
            <a:ext cx="7263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 checks destination (</a:t>
            </a:r>
            <a:r>
              <a:rPr lang="en-US" dirty="0" err="1"/>
              <a:t>dst</a:t>
            </a:r>
            <a:r>
              <a:rPr lang="en-US" dirty="0"/>
              <a:t>) address of the packet’s link layer header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8B0467-DDCB-F306-BF79-ABA9291DF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788" y="4711685"/>
            <a:ext cx="9801225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E9CD03-4A5D-2590-0D3C-F9F56806DCD3}"/>
                  </a:ext>
                </a:extLst>
              </p14:cNvPr>
              <p14:cNvContentPartPr/>
              <p14:nvPr/>
            </p14:nvContentPartPr>
            <p14:xfrm>
              <a:off x="748880" y="4569233"/>
              <a:ext cx="1414440" cy="148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E9CD03-4A5D-2590-0D3C-F9F56806DC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0880" y="4551233"/>
                <a:ext cx="1450080" cy="1524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6971C3-1037-B6A0-C7AD-954D8473D84C}"/>
              </a:ext>
            </a:extLst>
          </p:cNvPr>
          <p:cNvSpPr txBox="1"/>
          <p:nvPr/>
        </p:nvSpPr>
        <p:spPr>
          <a:xfrm>
            <a:off x="2743200" y="6080645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Accept</a:t>
            </a:r>
            <a:r>
              <a:rPr lang="en-US" dirty="0"/>
              <a:t> packets that match the NIC’s MAC address, “</a:t>
            </a:r>
            <a:r>
              <a:rPr lang="en-US" b="1" dirty="0"/>
              <a:t>drop</a:t>
            </a:r>
            <a:r>
              <a:rPr lang="en-US" dirty="0"/>
              <a:t>” other packets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99AE8-7F83-D9C2-8667-2FAAC88F5E77}"/>
              </a:ext>
            </a:extLst>
          </p:cNvPr>
          <p:cNvSpPr txBox="1"/>
          <p:nvPr/>
        </p:nvSpPr>
        <p:spPr>
          <a:xfrm>
            <a:off x="381000" y="2317692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25-6B-78-1D-A0-57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D0213A-5B79-E33F-D1F4-314BDF00687C}"/>
              </a:ext>
            </a:extLst>
          </p:cNvPr>
          <p:cNvSpPr txBox="1"/>
          <p:nvPr/>
        </p:nvSpPr>
        <p:spPr>
          <a:xfrm>
            <a:off x="310862" y="6472428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25-6B-78-1D-A0-57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CC0DD-DF24-B56C-0D0D-8EC0A6EB989C}"/>
              </a:ext>
            </a:extLst>
          </p:cNvPr>
          <p:cNvSpPr txBox="1"/>
          <p:nvPr/>
        </p:nvSpPr>
        <p:spPr>
          <a:xfrm>
            <a:off x="5195138" y="64763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41-91-31-CB-F0-BD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FA9B80D-9230-4805-58FB-F29097E20A42}"/>
                  </a:ext>
                </a:extLst>
              </p14:cNvPr>
              <p14:cNvContentPartPr/>
              <p14:nvPr/>
            </p14:nvContentPartPr>
            <p14:xfrm>
              <a:off x="3001040" y="6557153"/>
              <a:ext cx="396360" cy="198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FA9B80D-9230-4805-58FB-F29097E20A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3400" y="6539153"/>
                <a:ext cx="43200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779382C-CC1E-E3BB-704E-C6FA64460FD8}"/>
              </a:ext>
            </a:extLst>
          </p:cNvPr>
          <p:cNvGrpSpPr/>
          <p:nvPr/>
        </p:nvGrpSpPr>
        <p:grpSpPr>
          <a:xfrm>
            <a:off x="7789400" y="6557153"/>
            <a:ext cx="468360" cy="346680"/>
            <a:chOff x="7789400" y="6557153"/>
            <a:chExt cx="46836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DA2657-4EA9-736C-E69C-60EE9F66BF8C}"/>
                    </a:ext>
                  </a:extLst>
                </p14:cNvPr>
                <p14:cNvContentPartPr/>
                <p14:nvPr/>
              </p14:nvContentPartPr>
              <p14:xfrm>
                <a:off x="7861040" y="6582713"/>
                <a:ext cx="396720" cy="242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DA2657-4EA9-736C-E69C-60EE9F66BF8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43040" y="6564713"/>
                  <a:ext cx="432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2AD9AB-4DAA-36D9-EBDE-E5116D454DAB}"/>
                    </a:ext>
                  </a:extLst>
                </p14:cNvPr>
                <p14:cNvContentPartPr/>
                <p14:nvPr/>
              </p14:nvContentPartPr>
              <p14:xfrm>
                <a:off x="7789400" y="6557153"/>
                <a:ext cx="376560" cy="346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2AD9AB-4DAA-36D9-EBDE-E5116D454D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71760" y="6539153"/>
                  <a:ext cx="412200" cy="38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2998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BED5B-C866-8E5C-CE84-3F52A3C3FF98}"/>
              </a:ext>
            </a:extLst>
          </p:cNvPr>
          <p:cNvSpPr txBox="1"/>
          <p:nvPr/>
        </p:nvSpPr>
        <p:spPr>
          <a:xfrm>
            <a:off x="76200" y="76200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get </a:t>
            </a:r>
            <a:r>
              <a:rPr lang="en-US" i="1" dirty="0"/>
              <a:t>all</a:t>
            </a:r>
            <a:r>
              <a:rPr lang="en-US" dirty="0"/>
              <a:t> the network traffic?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8C4EB-1801-D8D7-0550-607A251F898A}"/>
              </a:ext>
            </a:extLst>
          </p:cNvPr>
          <p:cNvSpPr txBox="1"/>
          <p:nvPr/>
        </p:nvSpPr>
        <p:spPr>
          <a:xfrm>
            <a:off x="551949" y="914400"/>
            <a:ext cx="7086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Promiscuous Mode </a:t>
            </a:r>
          </a:p>
          <a:p>
            <a:r>
              <a:rPr lang="en-US" dirty="0"/>
              <a:t>• Frames that are not destined to a given NIC are normally discarded</a:t>
            </a:r>
          </a:p>
          <a:p>
            <a:r>
              <a:rPr lang="en-US" dirty="0"/>
              <a:t> • When operating in promiscuous mode, the NIC passes every frame received from the network to the kernel</a:t>
            </a:r>
          </a:p>
          <a:p>
            <a:r>
              <a:rPr lang="en-US" dirty="0"/>
              <a:t> • If a </a:t>
            </a:r>
            <a:r>
              <a:rPr lang="en-US" b="1" dirty="0"/>
              <a:t>sniffer</a:t>
            </a:r>
            <a:r>
              <a:rPr lang="en-US" dirty="0"/>
              <a:t> program is registered with the kernel, it will be able to see all the packets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212BCC-9450-923D-4E06-10006817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27" y="3020236"/>
            <a:ext cx="6321823" cy="33143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145F20-C735-7CE1-61EA-F44B5FFECD88}"/>
              </a:ext>
            </a:extLst>
          </p:cNvPr>
          <p:cNvSpPr/>
          <p:nvPr/>
        </p:nvSpPr>
        <p:spPr>
          <a:xfrm>
            <a:off x="4646811" y="3352800"/>
            <a:ext cx="34290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5BCE3-AAD7-181B-6FCB-477F293A0292}"/>
              </a:ext>
            </a:extLst>
          </p:cNvPr>
          <p:cNvSpPr txBox="1"/>
          <p:nvPr/>
        </p:nvSpPr>
        <p:spPr>
          <a:xfrm>
            <a:off x="457200" y="3429000"/>
            <a:ext cx="5788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</a:t>
            </a:r>
            <a:r>
              <a:rPr lang="en-US" b="1" dirty="0"/>
              <a:t>tons</a:t>
            </a:r>
            <a:r>
              <a:rPr lang="en-US" dirty="0"/>
              <a:t> of packets. We don’t need all of them…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A11D8B-04FF-B780-E7C1-4CCD9363327B}"/>
              </a:ext>
            </a:extLst>
          </p:cNvPr>
          <p:cNvSpPr txBox="1"/>
          <p:nvPr/>
        </p:nvSpPr>
        <p:spPr>
          <a:xfrm>
            <a:off x="457200" y="3846036"/>
            <a:ext cx="53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interesting ones are </a:t>
            </a:r>
            <a:r>
              <a:rPr lang="en-US" b="1" dirty="0"/>
              <a:t>TCP</a:t>
            </a:r>
            <a:r>
              <a:rPr lang="en-US" dirty="0"/>
              <a:t>, </a:t>
            </a:r>
            <a:r>
              <a:rPr lang="en-US" b="1" dirty="0"/>
              <a:t>UDP</a:t>
            </a:r>
            <a:r>
              <a:rPr lang="en-US" dirty="0"/>
              <a:t>, </a:t>
            </a:r>
            <a:r>
              <a:rPr lang="en-US" b="1" dirty="0"/>
              <a:t>DNS</a:t>
            </a:r>
            <a:r>
              <a:rPr lang="en-US" dirty="0"/>
              <a:t>, </a:t>
            </a:r>
            <a:r>
              <a:rPr lang="en-US" strike="sngStrike" dirty="0"/>
              <a:t>HTTPS</a:t>
            </a:r>
            <a:endParaRPr lang="en-US" dirty="0"/>
          </a:p>
        </p:txBody>
      </p:sp>
      <p:pic>
        <p:nvPicPr>
          <p:cNvPr id="10242" name="Picture 2" descr="Wireshark Tutorial - javatpoint">
            <a:extLst>
              <a:ext uri="{FF2B5EF4-FFF2-40B4-BE49-F238E27FC236}">
                <a16:creationId xmlns:a16="http://schemas.microsoft.com/office/drawing/2014/main" id="{6DCF03B6-ADFC-CF00-3B67-77AC531E9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5215485"/>
            <a:ext cx="928203" cy="9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niff dog | TikTok Search">
            <a:extLst>
              <a:ext uri="{FF2B5EF4-FFF2-40B4-BE49-F238E27FC236}">
                <a16:creationId xmlns:a16="http://schemas.microsoft.com/office/drawing/2014/main" id="{DD656F52-1CF4-AE72-C21C-800FCC47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48" y="4483127"/>
            <a:ext cx="2038851" cy="18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2E4D437-3F4C-E4D3-82EE-88657B739BE6}"/>
              </a:ext>
            </a:extLst>
          </p:cNvPr>
          <p:cNvSpPr txBox="1"/>
          <p:nvPr/>
        </p:nvSpPr>
        <p:spPr>
          <a:xfrm>
            <a:off x="2743200" y="442135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start “sniffing” for packets!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0B2228-EFF4-9BDE-1522-AC2102B2ECFB}"/>
              </a:ext>
            </a:extLst>
          </p:cNvPr>
          <p:cNvSpPr txBox="1"/>
          <p:nvPr/>
        </p:nvSpPr>
        <p:spPr>
          <a:xfrm>
            <a:off x="3671403" y="5083748"/>
            <a:ext cx="300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Wireshark</a:t>
            </a:r>
            <a:r>
              <a:rPr lang="en-US" dirty="0"/>
              <a:t> is the most popular packet sniffing and analysis tool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965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6670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A7D1-0251-4F27-9494-8C7AD82F90FF}"/>
              </a:ext>
            </a:extLst>
          </p:cNvPr>
          <p:cNvSpPr txBox="1"/>
          <p:nvPr/>
        </p:nvSpPr>
        <p:spPr>
          <a:xfrm>
            <a:off x="457200" y="1371600"/>
            <a:ext cx="894828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XSS Lab due Monday October 31st @ 11:59 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worm task coming soon</a:t>
            </a:r>
          </a:p>
          <a:p>
            <a:endParaRPr lang="en-US" sz="2400" dirty="0"/>
          </a:p>
          <a:p>
            <a:r>
              <a:rPr lang="en-US" sz="2400" dirty="0"/>
              <a:t>TCP/IP Sniffing/Spoofing Lab due Sunday Nov 6</a:t>
            </a:r>
            <a:r>
              <a:rPr lang="en-US" sz="2400" baseline="30000" dirty="0"/>
              <a:t>th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Make sure your lab screenshots include the command you ran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532C2A-CD34-476A-B297-2EA4EE68DA73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5115F7-B876-43C6-A878-5FB589D92C2D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854E7D-91C5-47F2-89CF-782A9F9E0002}"/>
              </a:ext>
            </a:extLst>
          </p:cNvPr>
          <p:cNvSpPr/>
          <p:nvPr/>
        </p:nvSpPr>
        <p:spPr>
          <a:xfrm>
            <a:off x="9628287" y="77181"/>
            <a:ext cx="2458864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 haven’t responded to a DM/email, please poke me about it</a:t>
            </a:r>
          </a:p>
        </p:txBody>
      </p:sp>
    </p:spTree>
    <p:extLst>
      <p:ext uri="{BB962C8B-B14F-4D97-AF65-F5344CB8AC3E}">
        <p14:creationId xmlns:p14="http://schemas.microsoft.com/office/powerpoint/2010/main" val="258583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26670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Announcement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AA7D1-0251-4F27-9494-8C7AD82F90FF}"/>
              </a:ext>
            </a:extLst>
          </p:cNvPr>
          <p:cNvSpPr txBox="1"/>
          <p:nvPr/>
        </p:nvSpPr>
        <p:spPr>
          <a:xfrm>
            <a:off x="228600" y="1039812"/>
            <a:ext cx="69797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XSS Lab due Monday October 31st @ 11:59 PM</a:t>
            </a:r>
          </a:p>
          <a:p>
            <a:endParaRPr lang="en-US" sz="2400" dirty="0"/>
          </a:p>
          <a:p>
            <a:r>
              <a:rPr lang="en-US" sz="2400" dirty="0"/>
              <a:t>TCP/IP Sniffing/Spoofing Lab due Sunday Nov 6</a:t>
            </a:r>
            <a:r>
              <a:rPr lang="en-US" sz="2400" baseline="30000" dirty="0"/>
              <a:t>th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854E7D-91C5-47F2-89CF-782A9F9E0002}"/>
              </a:ext>
            </a:extLst>
          </p:cNvPr>
          <p:cNvSpPr/>
          <p:nvPr/>
        </p:nvSpPr>
        <p:spPr>
          <a:xfrm>
            <a:off x="9628287" y="77181"/>
            <a:ext cx="2458864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 haven’t responded to a DM/email, please poke me about it</a:t>
            </a:r>
          </a:p>
        </p:txBody>
      </p:sp>
      <p:pic>
        <p:nvPicPr>
          <p:cNvPr id="2050" name="Picture 2" descr="screams in xss : r/ProgrammerHumor">
            <a:extLst>
              <a:ext uri="{FF2B5EF4-FFF2-40B4-BE49-F238E27FC236}">
                <a16:creationId xmlns:a16="http://schemas.microsoft.com/office/drawing/2014/main" id="{F26E9901-9F3E-B42D-6765-49B9ABD2A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256" y="2667000"/>
            <a:ext cx="42386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4ED25A-53BF-EEDD-F4B5-BD29AFF1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10" y="2590800"/>
            <a:ext cx="3348135" cy="334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61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BED5B-C866-8E5C-CE84-3F52A3C3FF98}"/>
              </a:ext>
            </a:extLst>
          </p:cNvPr>
          <p:cNvSpPr txBox="1"/>
          <p:nvPr/>
        </p:nvSpPr>
        <p:spPr>
          <a:xfrm>
            <a:off x="76200" y="7620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Sniffing in Python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7BDC2-D6C6-CB2D-C35C-1B99D553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97763"/>
            <a:ext cx="5934075" cy="1458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D969F-83FA-0679-16BD-106A1177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072575"/>
            <a:ext cx="4848225" cy="18423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78E212-9564-EB13-4305-05510FF296EE}"/>
              </a:ext>
            </a:extLst>
          </p:cNvPr>
          <p:cNvSpPr txBox="1"/>
          <p:nvPr/>
        </p:nvSpPr>
        <p:spPr>
          <a:xfrm>
            <a:off x="6728229" y="3653391"/>
            <a:ext cx="5136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In another terminal, run the ping command to create some ICMP packets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5C407-0C87-C9E4-ABDB-26FFB2B12110}"/>
              </a:ext>
            </a:extLst>
          </p:cNvPr>
          <p:cNvSpPr txBox="1"/>
          <p:nvPr/>
        </p:nvSpPr>
        <p:spPr>
          <a:xfrm>
            <a:off x="914400" y="3658174"/>
            <a:ext cx="30267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Run our sniffer program (</a:t>
            </a:r>
            <a:r>
              <a:rPr lang="en-US" sz="1200" b="1" i="1" dirty="0" err="1"/>
              <a:t>sudo</a:t>
            </a:r>
            <a:r>
              <a:rPr lang="en-US" sz="1200" i="1" dirty="0"/>
              <a:t> is needed)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527D24-124F-41B9-FD0C-EA69E23B5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33650"/>
            <a:ext cx="5236306" cy="17670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64F931-26B6-7F03-E3EF-134B61467340}"/>
              </a:ext>
            </a:extLst>
          </p:cNvPr>
          <p:cNvSpPr txBox="1"/>
          <p:nvPr/>
        </p:nvSpPr>
        <p:spPr>
          <a:xfrm>
            <a:off x="902954" y="86325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sniffer.py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C47F55B-2942-E940-EEE9-FDB38AE7E617}"/>
              </a:ext>
            </a:extLst>
          </p:cNvPr>
          <p:cNvSpPr/>
          <p:nvPr/>
        </p:nvSpPr>
        <p:spPr>
          <a:xfrm rot="15128210">
            <a:off x="2162188" y="5920386"/>
            <a:ext cx="351449" cy="19297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A87CF-CF33-E906-85A5-A210F6176BE2}"/>
              </a:ext>
            </a:extLst>
          </p:cNvPr>
          <p:cNvSpPr txBox="1"/>
          <p:nvPr/>
        </p:nvSpPr>
        <p:spPr>
          <a:xfrm>
            <a:off x="2417721" y="6078728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program is picking up the ICMP packets!!</a:t>
            </a:r>
          </a:p>
        </p:txBody>
      </p:sp>
    </p:spTree>
    <p:extLst>
      <p:ext uri="{BB962C8B-B14F-4D97-AF65-F5344CB8AC3E}">
        <p14:creationId xmlns:p14="http://schemas.microsoft.com/office/powerpoint/2010/main" val="1254758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BED5B-C866-8E5C-CE84-3F52A3C3FF98}"/>
              </a:ext>
            </a:extLst>
          </p:cNvPr>
          <p:cNvSpPr txBox="1"/>
          <p:nvPr/>
        </p:nvSpPr>
        <p:spPr>
          <a:xfrm>
            <a:off x="76200" y="76200"/>
            <a:ext cx="989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0BE53-509B-C488-5C3D-9765D7551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11" y="381000"/>
            <a:ext cx="9829800" cy="3428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C5DBC8-820C-111C-EEB4-9C4B555AC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11" y="4572000"/>
            <a:ext cx="4191000" cy="103003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D017B85-75A2-6523-C4BD-5E262FCCE7EA}"/>
              </a:ext>
            </a:extLst>
          </p:cNvPr>
          <p:cNvSpPr/>
          <p:nvPr/>
        </p:nvSpPr>
        <p:spPr>
          <a:xfrm rot="1580912">
            <a:off x="2312126" y="3206838"/>
            <a:ext cx="3048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B9F3962-84C9-2E8F-B71A-B3A46489AFE0}"/>
              </a:ext>
            </a:extLst>
          </p:cNvPr>
          <p:cNvSpPr/>
          <p:nvPr/>
        </p:nvSpPr>
        <p:spPr>
          <a:xfrm>
            <a:off x="10872654" y="3879474"/>
            <a:ext cx="152400" cy="9456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A54D5-BF52-B8E7-727A-6D064A3235DF}"/>
              </a:ext>
            </a:extLst>
          </p:cNvPr>
          <p:cNvSpPr txBox="1"/>
          <p:nvPr/>
        </p:nvSpPr>
        <p:spPr>
          <a:xfrm>
            <a:off x="304800" y="6135192"/>
            <a:ext cx="1129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this lab, we will logged into our attacker machine (our VM) </a:t>
            </a:r>
            <a:r>
              <a:rPr lang="en-US" b="1" i="1" dirty="0"/>
              <a:t>and</a:t>
            </a:r>
            <a:r>
              <a:rPr lang="en-US" dirty="0"/>
              <a:t> logged into a victim machine (a container)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82CBBF-BA09-3801-E7BC-30BF5EAE5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051" y="669502"/>
            <a:ext cx="2481263" cy="21165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932FB6-5430-806B-824C-24A20028F8EB}"/>
              </a:ext>
            </a:extLst>
          </p:cNvPr>
          <p:cNvSpPr txBox="1"/>
          <p:nvPr/>
        </p:nvSpPr>
        <p:spPr>
          <a:xfrm>
            <a:off x="74973" y="2759229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attacker machine, we can also see these packets in Wireshark!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4A610-8919-5876-A202-79E8DCEAAB1C}"/>
              </a:ext>
            </a:extLst>
          </p:cNvPr>
          <p:cNvSpPr txBox="1"/>
          <p:nvPr/>
        </p:nvSpPr>
        <p:spPr>
          <a:xfrm>
            <a:off x="2819400" y="-55156"/>
            <a:ext cx="387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-d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C2217-922B-4B96-2B92-BBB07B35183A}"/>
              </a:ext>
            </a:extLst>
          </p:cNvPr>
          <p:cNvSpPr txBox="1"/>
          <p:nvPr/>
        </p:nvSpPr>
        <p:spPr>
          <a:xfrm rot="19538809">
            <a:off x="7868625" y="4779847"/>
            <a:ext cx="183896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2ebd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2317048-2815-FF0D-9738-C353C7D1D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600" y="5087016"/>
            <a:ext cx="2887134" cy="7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77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FC3E8D-116D-9F8E-84C8-9CFCFF85CEC7}"/>
              </a:ext>
            </a:extLst>
          </p:cNvPr>
          <p:cNvSpPr txBox="1"/>
          <p:nvPr/>
        </p:nvSpPr>
        <p:spPr>
          <a:xfrm>
            <a:off x="1371600" y="533400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udp_spoof.py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0E50A7-95CB-BF2D-9374-0761A17CF683}"/>
              </a:ext>
            </a:extLst>
          </p:cNvPr>
          <p:cNvSpPr txBox="1"/>
          <p:nvPr/>
        </p:nvSpPr>
        <p:spPr>
          <a:xfrm>
            <a:off x="7949738" y="233093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icmp_sniff_spoof.py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CF4A93-2D3E-988B-6392-AC082900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9" y="1295400"/>
            <a:ext cx="5565015" cy="231504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79150CC-F1C7-F65C-3541-9807286B6D87}"/>
              </a:ext>
            </a:extLst>
          </p:cNvPr>
          <p:cNvSpPr/>
          <p:nvPr/>
        </p:nvSpPr>
        <p:spPr>
          <a:xfrm>
            <a:off x="5029200" y="198120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BD3025-5604-041A-5698-5155BED0D500}"/>
              </a:ext>
            </a:extLst>
          </p:cNvPr>
          <p:cNvSpPr/>
          <p:nvPr/>
        </p:nvSpPr>
        <p:spPr>
          <a:xfrm>
            <a:off x="5181600" y="2305250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7EF6C2-35A8-262D-8F62-D12808462272}"/>
              </a:ext>
            </a:extLst>
          </p:cNvPr>
          <p:cNvSpPr/>
          <p:nvPr/>
        </p:nvSpPr>
        <p:spPr>
          <a:xfrm>
            <a:off x="354998" y="3748232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BE7C61B-6391-5F10-B6D7-08D9FCB4D90E}"/>
              </a:ext>
            </a:extLst>
          </p:cNvPr>
          <p:cNvSpPr/>
          <p:nvPr/>
        </p:nvSpPr>
        <p:spPr>
          <a:xfrm>
            <a:off x="457200" y="5331623"/>
            <a:ext cx="304800" cy="3048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03DB36-76B6-D26D-114E-18AB628D3253}"/>
              </a:ext>
            </a:extLst>
          </p:cNvPr>
          <p:cNvSpPr txBox="1"/>
          <p:nvPr/>
        </p:nvSpPr>
        <p:spPr>
          <a:xfrm>
            <a:off x="670683" y="3696081"/>
            <a:ext cx="5470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set the packets source IP and destination IP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1.2.3.4 (bogus)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 IP: 10.0.2.69 (also bogus)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D8FCC-A439-2FFA-07DD-7D000494D6DB}"/>
              </a:ext>
            </a:extLst>
          </p:cNvPr>
          <p:cNvSpPr txBox="1"/>
          <p:nvPr/>
        </p:nvSpPr>
        <p:spPr>
          <a:xfrm>
            <a:off x="838200" y="5072588"/>
            <a:ext cx="381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set the packets source port and destination port (</a:t>
            </a:r>
            <a:r>
              <a:rPr lang="en-US" dirty="0" err="1"/>
              <a:t>udp</a:t>
            </a:r>
            <a:r>
              <a:rPr lang="en-US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2425DF-9E98-07D6-4995-9D2DE0C88F96}"/>
              </a:ext>
            </a:extLst>
          </p:cNvPr>
          <p:cNvSpPr txBox="1"/>
          <p:nvPr/>
        </p:nvSpPr>
        <p:spPr>
          <a:xfrm>
            <a:off x="535196" y="5713001"/>
            <a:ext cx="6122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 port: 8888 (bogus)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Destination port: 9090 (also bogus)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A3B48D-7916-1588-8DF5-F53D2BDCC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57" y="2669769"/>
            <a:ext cx="5881912" cy="368956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B1926493-9591-3EC9-A407-60D65EA3F6BC}"/>
              </a:ext>
            </a:extLst>
          </p:cNvPr>
          <p:cNvSpPr/>
          <p:nvPr/>
        </p:nvSpPr>
        <p:spPr>
          <a:xfrm>
            <a:off x="11619849" y="6054532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EB0D058-E913-A0DF-D7BA-77ED4BEE73EE}"/>
              </a:ext>
            </a:extLst>
          </p:cNvPr>
          <p:cNvSpPr/>
          <p:nvPr/>
        </p:nvSpPr>
        <p:spPr>
          <a:xfrm>
            <a:off x="11850899" y="4166341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DFDC239-4518-E716-A352-DD89FEA8C80E}"/>
              </a:ext>
            </a:extLst>
          </p:cNvPr>
          <p:cNvSpPr/>
          <p:nvPr/>
        </p:nvSpPr>
        <p:spPr>
          <a:xfrm>
            <a:off x="6324600" y="1524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28AB4E-6C55-19C3-7718-05AE13AB6637}"/>
              </a:ext>
            </a:extLst>
          </p:cNvPr>
          <p:cNvSpPr txBox="1"/>
          <p:nvPr/>
        </p:nvSpPr>
        <p:spPr>
          <a:xfrm>
            <a:off x="6940683" y="134034"/>
            <a:ext cx="4081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Sniff/listen for ICMP packets coming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10.0.2.4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5A42322-1400-44AB-6927-183F18D6E45B}"/>
              </a:ext>
            </a:extLst>
          </p:cNvPr>
          <p:cNvSpPr/>
          <p:nvPr/>
        </p:nvSpPr>
        <p:spPr>
          <a:xfrm>
            <a:off x="6164541" y="912413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E5F415-4C51-EE36-710B-0E424CEB0138}"/>
              </a:ext>
            </a:extLst>
          </p:cNvPr>
          <p:cNvSpPr txBox="1"/>
          <p:nvPr/>
        </p:nvSpPr>
        <p:spPr>
          <a:xfrm>
            <a:off x="6602555" y="902732"/>
            <a:ext cx="549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we intercept an ICMP packet, extract the packets source IP, and then create a spoofed packet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559BA9-BF91-9F4B-6B26-3725F640E21F}"/>
              </a:ext>
            </a:extLst>
          </p:cNvPr>
          <p:cNvSpPr txBox="1"/>
          <p:nvPr/>
        </p:nvSpPr>
        <p:spPr>
          <a:xfrm>
            <a:off x="6363795" y="1795565"/>
            <a:ext cx="581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44.22.11.33</a:t>
            </a:r>
            <a:r>
              <a:rPr lang="en-US" dirty="0"/>
              <a:t> will receive a packet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10.0.2.4</a:t>
            </a:r>
          </a:p>
        </p:txBody>
      </p:sp>
    </p:spTree>
    <p:extLst>
      <p:ext uri="{BB962C8B-B14F-4D97-AF65-F5344CB8AC3E}">
        <p14:creationId xmlns:p14="http://schemas.microsoft.com/office/powerpoint/2010/main" val="120974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98548-C44C-0785-D317-EC41166074E2}"/>
              </a:ext>
            </a:extLst>
          </p:cNvPr>
          <p:cNvSpPr txBox="1"/>
          <p:nvPr/>
        </p:nvSpPr>
        <p:spPr>
          <a:xfrm>
            <a:off x="685800" y="838200"/>
            <a:ext cx="37032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Attacks on TCP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SYN Flooding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SYN Reset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TCP session hijack</a:t>
            </a:r>
          </a:p>
        </p:txBody>
      </p:sp>
      <p:pic>
        <p:nvPicPr>
          <p:cNvPr id="1026" name="Picture 2" descr="DitM Dog In The Middle – New Hacking Technique to EavesdroppingSecurity  Affairs">
            <a:extLst>
              <a:ext uri="{FF2B5EF4-FFF2-40B4-BE49-F238E27FC236}">
                <a16:creationId xmlns:a16="http://schemas.microsoft.com/office/drawing/2014/main" id="{90CD7FC6-2CFF-0624-6319-E95A778C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143000"/>
            <a:ext cx="3159034" cy="237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0490DC-8BFB-E714-FACF-F33948783371}"/>
              </a:ext>
            </a:extLst>
          </p:cNvPr>
          <p:cNvSpPr txBox="1"/>
          <p:nvPr/>
        </p:nvSpPr>
        <p:spPr>
          <a:xfrm>
            <a:off x="8153400" y="35814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DCA75-6A83-2900-4497-DF03EE1DCD55}"/>
              </a:ext>
            </a:extLst>
          </p:cNvPr>
          <p:cNvSpPr txBox="1"/>
          <p:nvPr/>
        </p:nvSpPr>
        <p:spPr>
          <a:xfrm>
            <a:off x="1219200" y="5410200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don’t try to do this stuff on real servers outside of the VM</a:t>
            </a:r>
          </a:p>
        </p:txBody>
      </p:sp>
    </p:spTree>
    <p:extLst>
      <p:ext uri="{BB962C8B-B14F-4D97-AF65-F5344CB8AC3E}">
        <p14:creationId xmlns:p14="http://schemas.microsoft.com/office/powerpoint/2010/main" val="242576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9E9D3AD-D090-162C-0AEC-90366FAF4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3810000" cy="573875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437CC9F-C184-6FB2-5437-1B4BDB4050A2}"/>
              </a:ext>
            </a:extLst>
          </p:cNvPr>
          <p:cNvSpPr txBox="1"/>
          <p:nvPr/>
        </p:nvSpPr>
        <p:spPr>
          <a:xfrm>
            <a:off x="76200" y="1015487"/>
            <a:ext cx="3795661" cy="574516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1ACAB91-6210-7F6B-D36D-52997E31FDA3}"/>
              </a:ext>
            </a:extLst>
          </p:cNvPr>
          <p:cNvSpPr txBox="1"/>
          <p:nvPr/>
        </p:nvSpPr>
        <p:spPr>
          <a:xfrm>
            <a:off x="95118" y="2057400"/>
            <a:ext cx="3795661" cy="57387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 algn="l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4DAF0-2AFE-351E-B5F2-704064075353}"/>
              </a:ext>
            </a:extLst>
          </p:cNvPr>
          <p:cNvSpPr txBox="1"/>
          <p:nvPr/>
        </p:nvSpPr>
        <p:spPr>
          <a:xfrm>
            <a:off x="-76200" y="6568898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(Session layer and presentation are not included in this graphic)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C72E0C6-EE32-A8A8-6E8A-3BEFF83B0F7E}"/>
              </a:ext>
            </a:extLst>
          </p:cNvPr>
          <p:cNvSpPr txBox="1">
            <a:spLocks/>
          </p:cNvSpPr>
          <p:nvPr/>
        </p:nvSpPr>
        <p:spPr>
          <a:xfrm>
            <a:off x="8210682" y="228600"/>
            <a:ext cx="3810000" cy="573875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>
              <a:spcBef>
                <a:spcPts val="635"/>
              </a:spcBef>
            </a:pPr>
            <a:r>
              <a:rPr lang="en-US" sz="3200" b="1">
                <a:solidFill>
                  <a:srgbClr val="FFFFFF"/>
                </a:solidFill>
              </a:rPr>
              <a:t>Application</a:t>
            </a:r>
            <a:r>
              <a:rPr lang="en-US" sz="3200" b="1" spc="-50">
                <a:solidFill>
                  <a:srgbClr val="FFFFFF"/>
                </a:solidFill>
              </a:rPr>
              <a:t> </a:t>
            </a:r>
            <a:r>
              <a:rPr lang="en-US" sz="3200" b="1" spc="-10">
                <a:solidFill>
                  <a:srgbClr val="FFFFFF"/>
                </a:solidFill>
              </a:rPr>
              <a:t>Layer</a:t>
            </a:r>
            <a:endParaRPr lang="en-US" sz="32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965E0E6-8EC2-F7D0-E735-8C04DB2F0AE3}"/>
              </a:ext>
            </a:extLst>
          </p:cNvPr>
          <p:cNvSpPr txBox="1"/>
          <p:nvPr/>
        </p:nvSpPr>
        <p:spPr>
          <a:xfrm>
            <a:off x="8210682" y="1091687"/>
            <a:ext cx="3795661" cy="574516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F8EB514-1E91-7426-1817-FF868330AC5A}"/>
              </a:ext>
            </a:extLst>
          </p:cNvPr>
          <p:cNvSpPr txBox="1"/>
          <p:nvPr/>
        </p:nvSpPr>
        <p:spPr>
          <a:xfrm>
            <a:off x="8229600" y="2133600"/>
            <a:ext cx="3795661" cy="57387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 algn="l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413D9BEC-BBA1-0556-A3E3-3CD86F80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803" y="253487"/>
            <a:ext cx="7620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E046EF-3215-5869-3C4F-893FC5F97058}"/>
              </a:ext>
            </a:extLst>
          </p:cNvPr>
          <p:cNvSpPr txBox="1"/>
          <p:nvPr/>
        </p:nvSpPr>
        <p:spPr>
          <a:xfrm>
            <a:off x="3854528" y="688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57C5A-BE15-8A2D-CF6C-4350E666B701}"/>
              </a:ext>
            </a:extLst>
          </p:cNvPr>
          <p:cNvSpPr txBox="1"/>
          <p:nvPr/>
        </p:nvSpPr>
        <p:spPr>
          <a:xfrm>
            <a:off x="1219200" y="29828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4340A-D9B2-C59C-6DCF-05710CE0A5D5}"/>
              </a:ext>
            </a:extLst>
          </p:cNvPr>
          <p:cNvSpPr txBox="1"/>
          <p:nvPr/>
        </p:nvSpPr>
        <p:spPr>
          <a:xfrm>
            <a:off x="10304894" y="30299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CDD4DE-8139-BC29-48BD-B25814C55D0F}"/>
                  </a:ext>
                </a:extLst>
              </p14:cNvPr>
              <p14:cNvContentPartPr/>
              <p14:nvPr/>
            </p14:nvContentPartPr>
            <p14:xfrm>
              <a:off x="1447586" y="3641386"/>
              <a:ext cx="2499840" cy="126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CDD4DE-8139-BC29-48BD-B25814C55D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3266" y="3637066"/>
                <a:ext cx="2508480" cy="12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5B1FAC76-7168-1638-4094-C4ED240BADBF}"/>
              </a:ext>
            </a:extLst>
          </p:cNvPr>
          <p:cNvGrpSpPr/>
          <p:nvPr/>
        </p:nvGrpSpPr>
        <p:grpSpPr>
          <a:xfrm>
            <a:off x="8146826" y="3672706"/>
            <a:ext cx="2364480" cy="1257480"/>
            <a:chOff x="8146826" y="3672706"/>
            <a:chExt cx="2364480" cy="12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E5900B8-5BF8-01E8-0B62-31B875B2B281}"/>
                    </a:ext>
                  </a:extLst>
                </p14:cNvPr>
                <p14:cNvContentPartPr/>
                <p14:nvPr/>
              </p14:nvContentPartPr>
              <p14:xfrm>
                <a:off x="8146826" y="3714826"/>
                <a:ext cx="2364480" cy="1215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E5900B8-5BF8-01E8-0B62-31B875B2B28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42506" y="3710506"/>
                  <a:ext cx="2373120" cy="12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EFC481-0917-59D6-BE94-C0A7C6B9836C}"/>
                    </a:ext>
                  </a:extLst>
                </p14:cNvPr>
                <p14:cNvContentPartPr/>
                <p14:nvPr/>
              </p14:nvContentPartPr>
              <p14:xfrm>
                <a:off x="10187666" y="3672706"/>
                <a:ext cx="312840" cy="181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EFC481-0917-59D6-BE94-C0A7C6B983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83346" y="3668386"/>
                  <a:ext cx="321480" cy="18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AD461C-FE3E-AB9E-59B1-9456EF45996A}"/>
                  </a:ext>
                </a:extLst>
              </p14:cNvPr>
              <p14:cNvContentPartPr/>
              <p14:nvPr/>
            </p14:nvContentPartPr>
            <p14:xfrm>
              <a:off x="4959386" y="498226"/>
              <a:ext cx="174960" cy="343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AD461C-FE3E-AB9E-59B1-9456EF4599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41746" y="480586"/>
                <a:ext cx="210600" cy="37944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8C520E6B-A0EB-F196-6FFD-E47431AF69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01082" y="1074145"/>
            <a:ext cx="609600" cy="609600"/>
          </a:xfrm>
          <a:prstGeom prst="rect">
            <a:avLst/>
          </a:prstGeom>
        </p:spPr>
      </p:pic>
      <p:pic>
        <p:nvPicPr>
          <p:cNvPr id="31" name="Graphic 30" descr="Laptop with solid fill">
            <a:extLst>
              <a:ext uri="{FF2B5EF4-FFF2-40B4-BE49-F238E27FC236}">
                <a16:creationId xmlns:a16="http://schemas.microsoft.com/office/drawing/2014/main" id="{AAC61723-0DA8-2BCB-18DE-9A58670D24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82563" y="1015146"/>
            <a:ext cx="682530" cy="68253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37D424-0937-0DFB-C586-BE30D74476F1}"/>
              </a:ext>
            </a:extLst>
          </p:cNvPr>
          <p:cNvCxnSpPr>
            <a:stCxn id="31" idx="3"/>
            <a:endCxn id="29" idx="1"/>
          </p:cNvCxnSpPr>
          <p:nvPr/>
        </p:nvCxnSpPr>
        <p:spPr>
          <a:xfrm>
            <a:off x="4665093" y="1356411"/>
            <a:ext cx="2935989" cy="22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F8B8D8-8532-7C63-79F2-9765F9D0AC96}"/>
              </a:ext>
            </a:extLst>
          </p:cNvPr>
          <p:cNvSpPr txBox="1"/>
          <p:nvPr/>
        </p:nvSpPr>
        <p:spPr>
          <a:xfrm>
            <a:off x="5261611" y="10096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5BA2B6-D5DF-276D-7181-BB6501649779}"/>
              </a:ext>
            </a:extLst>
          </p:cNvPr>
          <p:cNvSpPr txBox="1"/>
          <p:nvPr/>
        </p:nvSpPr>
        <p:spPr>
          <a:xfrm>
            <a:off x="2551687" y="3061014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using the internet, you are commonly using a </a:t>
            </a:r>
            <a:r>
              <a:rPr lang="en-US" b="1" dirty="0"/>
              <a:t>TCP</a:t>
            </a:r>
            <a:r>
              <a:rPr lang="en-US" dirty="0"/>
              <a:t> protocol. You (a TCP client) connect to a TCP server to exchange information to ensure delivery </a:t>
            </a:r>
          </a:p>
        </p:txBody>
      </p:sp>
    </p:spTree>
    <p:extLst>
      <p:ext uri="{BB962C8B-B14F-4D97-AF65-F5344CB8AC3E}">
        <p14:creationId xmlns:p14="http://schemas.microsoft.com/office/powerpoint/2010/main" val="183316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9E9D3AD-D090-162C-0AEC-90366FAF48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" y="152400"/>
            <a:ext cx="3810000" cy="573875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437CC9F-C184-6FB2-5437-1B4BDB4050A2}"/>
              </a:ext>
            </a:extLst>
          </p:cNvPr>
          <p:cNvSpPr txBox="1"/>
          <p:nvPr/>
        </p:nvSpPr>
        <p:spPr>
          <a:xfrm>
            <a:off x="76200" y="1015487"/>
            <a:ext cx="3795661" cy="574516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E1ACAB91-6210-7F6B-D36D-52997E31FDA3}"/>
              </a:ext>
            </a:extLst>
          </p:cNvPr>
          <p:cNvSpPr txBox="1"/>
          <p:nvPr/>
        </p:nvSpPr>
        <p:spPr>
          <a:xfrm>
            <a:off x="95118" y="2057400"/>
            <a:ext cx="3795661" cy="57387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 algn="l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B4DAF0-2AFE-351E-B5F2-704064075353}"/>
              </a:ext>
            </a:extLst>
          </p:cNvPr>
          <p:cNvSpPr txBox="1"/>
          <p:nvPr/>
        </p:nvSpPr>
        <p:spPr>
          <a:xfrm>
            <a:off x="-76200" y="6568898"/>
            <a:ext cx="4514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(Session layer and presentation are not included in this graphic)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6C72E0C6-EE32-A8A8-6E8A-3BEFF83B0F7E}"/>
              </a:ext>
            </a:extLst>
          </p:cNvPr>
          <p:cNvSpPr txBox="1">
            <a:spLocks/>
          </p:cNvSpPr>
          <p:nvPr/>
        </p:nvSpPr>
        <p:spPr>
          <a:xfrm>
            <a:off x="8210682" y="228600"/>
            <a:ext cx="3810000" cy="573875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>
              <a:spcBef>
                <a:spcPts val="635"/>
              </a:spcBef>
            </a:pPr>
            <a:r>
              <a:rPr lang="en-US" sz="3200" b="1">
                <a:solidFill>
                  <a:srgbClr val="FFFFFF"/>
                </a:solidFill>
              </a:rPr>
              <a:t>Application</a:t>
            </a:r>
            <a:r>
              <a:rPr lang="en-US" sz="3200" b="1" spc="-50">
                <a:solidFill>
                  <a:srgbClr val="FFFFFF"/>
                </a:solidFill>
              </a:rPr>
              <a:t> </a:t>
            </a:r>
            <a:r>
              <a:rPr lang="en-US" sz="3200" b="1" spc="-10">
                <a:solidFill>
                  <a:srgbClr val="FFFFFF"/>
                </a:solidFill>
              </a:rPr>
              <a:t>Layer</a:t>
            </a:r>
            <a:endParaRPr lang="en-US" sz="3200" dirty="0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965E0E6-8EC2-F7D0-E735-8C04DB2F0AE3}"/>
              </a:ext>
            </a:extLst>
          </p:cNvPr>
          <p:cNvSpPr txBox="1"/>
          <p:nvPr/>
        </p:nvSpPr>
        <p:spPr>
          <a:xfrm>
            <a:off x="8210682" y="1091687"/>
            <a:ext cx="3795661" cy="574516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0F8EB514-1E91-7426-1817-FF868330AC5A}"/>
              </a:ext>
            </a:extLst>
          </p:cNvPr>
          <p:cNvSpPr txBox="1"/>
          <p:nvPr/>
        </p:nvSpPr>
        <p:spPr>
          <a:xfrm>
            <a:off x="8229600" y="2133600"/>
            <a:ext cx="3795661" cy="57387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 algn="l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16" name="Graphic 15" descr="Envelope with solid fill">
            <a:extLst>
              <a:ext uri="{FF2B5EF4-FFF2-40B4-BE49-F238E27FC236}">
                <a16:creationId xmlns:a16="http://schemas.microsoft.com/office/drawing/2014/main" id="{413D9BEC-BBA1-0556-A3E3-3CD86F805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0803" y="253487"/>
            <a:ext cx="7620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E046EF-3215-5869-3C4F-893FC5F97058}"/>
              </a:ext>
            </a:extLst>
          </p:cNvPr>
          <p:cNvSpPr txBox="1"/>
          <p:nvPr/>
        </p:nvSpPr>
        <p:spPr>
          <a:xfrm>
            <a:off x="3854528" y="6882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AD461C-FE3E-AB9E-59B1-9456EF45996A}"/>
                  </a:ext>
                </a:extLst>
              </p14:cNvPr>
              <p14:cNvContentPartPr/>
              <p14:nvPr/>
            </p14:nvContentPartPr>
            <p14:xfrm>
              <a:off x="4959386" y="498226"/>
              <a:ext cx="174960" cy="343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AD461C-FE3E-AB9E-59B1-9456EF4599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1349" y="480207"/>
                <a:ext cx="210673" cy="379477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8C520E6B-A0EB-F196-6FFD-E47431AF69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1082" y="1074145"/>
            <a:ext cx="609600" cy="609600"/>
          </a:xfrm>
          <a:prstGeom prst="rect">
            <a:avLst/>
          </a:prstGeom>
        </p:spPr>
      </p:pic>
      <p:pic>
        <p:nvPicPr>
          <p:cNvPr id="31" name="Graphic 30" descr="Laptop with solid fill">
            <a:extLst>
              <a:ext uri="{FF2B5EF4-FFF2-40B4-BE49-F238E27FC236}">
                <a16:creationId xmlns:a16="http://schemas.microsoft.com/office/drawing/2014/main" id="{AAC61723-0DA8-2BCB-18DE-9A58670D24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2563" y="1015146"/>
            <a:ext cx="682530" cy="68253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37D424-0937-0DFB-C586-BE30D74476F1}"/>
              </a:ext>
            </a:extLst>
          </p:cNvPr>
          <p:cNvCxnSpPr>
            <a:stCxn id="31" idx="3"/>
            <a:endCxn id="29" idx="1"/>
          </p:cNvCxnSpPr>
          <p:nvPr/>
        </p:nvCxnSpPr>
        <p:spPr>
          <a:xfrm>
            <a:off x="4665093" y="1356411"/>
            <a:ext cx="2935989" cy="22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F8B8D8-8532-7C63-79F2-9765F9D0AC96}"/>
              </a:ext>
            </a:extLst>
          </p:cNvPr>
          <p:cNvSpPr txBox="1"/>
          <p:nvPr/>
        </p:nvSpPr>
        <p:spPr>
          <a:xfrm>
            <a:off x="5261611" y="10096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Connection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5BA2B6-D5DF-276D-7181-BB6501649779}"/>
              </a:ext>
            </a:extLst>
          </p:cNvPr>
          <p:cNvSpPr txBox="1"/>
          <p:nvPr/>
        </p:nvSpPr>
        <p:spPr>
          <a:xfrm>
            <a:off x="2551687" y="3061014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using the internet, you are commonly using a </a:t>
            </a:r>
            <a:r>
              <a:rPr lang="en-US" b="1" dirty="0"/>
              <a:t>TCP</a:t>
            </a:r>
            <a:r>
              <a:rPr lang="en-US" dirty="0"/>
              <a:t> protocol. You (a TCP client) connect to a TCP server to exchange information to ensure delivery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CCF1B9-F3AA-818A-70D7-E0413F796466}"/>
              </a:ext>
            </a:extLst>
          </p:cNvPr>
          <p:cNvSpPr txBox="1"/>
          <p:nvPr/>
        </p:nvSpPr>
        <p:spPr>
          <a:xfrm>
            <a:off x="2600537" y="4199043"/>
            <a:ext cx="4304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process of establishing a TCP connection has a very specific process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TCP Handshake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427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B4463400-B2D1-AD97-FD35-5B91FF52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0"/>
            <a:ext cx="1219200" cy="1219200"/>
          </a:xfrm>
          <a:prstGeom prst="rect">
            <a:avLst/>
          </a:prstGeom>
        </p:spPr>
      </p:pic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8D3ED1D4-1F01-D033-57AC-AE1332D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36301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47C81-0E7E-6B33-E534-FF28EBB2CF53}"/>
              </a:ext>
            </a:extLst>
          </p:cNvPr>
          <p:cNvSpPr txBox="1"/>
          <p:nvPr/>
        </p:nvSpPr>
        <p:spPr>
          <a:xfrm>
            <a:off x="233833" y="1066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2389E-741C-2BF3-40D7-7AC30FA9F933}"/>
              </a:ext>
            </a:extLst>
          </p:cNvPr>
          <p:cNvSpPr txBox="1"/>
          <p:nvPr/>
        </p:nvSpPr>
        <p:spPr>
          <a:xfrm>
            <a:off x="5217222" y="10702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pic>
        <p:nvPicPr>
          <p:cNvPr id="3074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E067CB25-1CE1-7D25-462D-69004CE17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263920" y="2672080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7A3B4-DBE3-AB7F-DB59-51B71EDDE442}"/>
              </a:ext>
            </a:extLst>
          </p:cNvPr>
          <p:cNvSpPr txBox="1"/>
          <p:nvPr/>
        </p:nvSpPr>
        <p:spPr>
          <a:xfrm rot="5400000">
            <a:off x="2963565" y="3201783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AE419-F9FC-48F9-A1EF-B34102E48CB6}"/>
              </a:ext>
            </a:extLst>
          </p:cNvPr>
          <p:cNvSpPr/>
          <p:nvPr/>
        </p:nvSpPr>
        <p:spPr>
          <a:xfrm>
            <a:off x="304800" y="4043680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00F1C-75CA-E8B3-B250-23EA98F69BEC}"/>
              </a:ext>
            </a:extLst>
          </p:cNvPr>
          <p:cNvSpPr/>
          <p:nvPr/>
        </p:nvSpPr>
        <p:spPr>
          <a:xfrm>
            <a:off x="263920" y="2672080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F967F-3472-889F-5F5E-2C6CB1B4A30A}"/>
              </a:ext>
            </a:extLst>
          </p:cNvPr>
          <p:cNvSpPr txBox="1"/>
          <p:nvPr/>
        </p:nvSpPr>
        <p:spPr>
          <a:xfrm>
            <a:off x="1421906" y="5530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367736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B4463400-B2D1-AD97-FD35-5B91FF52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0"/>
            <a:ext cx="1219200" cy="1219200"/>
          </a:xfrm>
          <a:prstGeom prst="rect">
            <a:avLst/>
          </a:prstGeom>
        </p:spPr>
      </p:pic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8D3ED1D4-1F01-D033-57AC-AE1332D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36301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47C81-0E7E-6B33-E534-FF28EBB2CF53}"/>
              </a:ext>
            </a:extLst>
          </p:cNvPr>
          <p:cNvSpPr txBox="1"/>
          <p:nvPr/>
        </p:nvSpPr>
        <p:spPr>
          <a:xfrm>
            <a:off x="233833" y="1066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2389E-741C-2BF3-40D7-7AC30FA9F933}"/>
              </a:ext>
            </a:extLst>
          </p:cNvPr>
          <p:cNvSpPr txBox="1"/>
          <p:nvPr/>
        </p:nvSpPr>
        <p:spPr>
          <a:xfrm>
            <a:off x="5217222" y="10702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pic>
        <p:nvPicPr>
          <p:cNvPr id="3074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E067CB25-1CE1-7D25-462D-69004CE17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263920" y="2672080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7A3B4-DBE3-AB7F-DB59-51B71EDDE442}"/>
              </a:ext>
            </a:extLst>
          </p:cNvPr>
          <p:cNvSpPr txBox="1"/>
          <p:nvPr/>
        </p:nvSpPr>
        <p:spPr>
          <a:xfrm rot="5400000">
            <a:off x="2963565" y="3201783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AE419-F9FC-48F9-A1EF-B34102E48CB6}"/>
              </a:ext>
            </a:extLst>
          </p:cNvPr>
          <p:cNvSpPr/>
          <p:nvPr/>
        </p:nvSpPr>
        <p:spPr>
          <a:xfrm>
            <a:off x="304800" y="4043680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00F1C-75CA-E8B3-B250-23EA98F69BEC}"/>
              </a:ext>
            </a:extLst>
          </p:cNvPr>
          <p:cNvSpPr/>
          <p:nvPr/>
        </p:nvSpPr>
        <p:spPr>
          <a:xfrm>
            <a:off x="263920" y="2672080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F967F-3472-889F-5F5E-2C6CB1B4A30A}"/>
              </a:ext>
            </a:extLst>
          </p:cNvPr>
          <p:cNvSpPr txBox="1"/>
          <p:nvPr/>
        </p:nvSpPr>
        <p:spPr>
          <a:xfrm>
            <a:off x="1421906" y="55303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F2E37-CF70-6679-39A7-6FB292F26E8F}"/>
              </a:ext>
            </a:extLst>
          </p:cNvPr>
          <p:cNvSpPr txBox="1"/>
          <p:nvPr/>
        </p:nvSpPr>
        <p:spPr>
          <a:xfrm>
            <a:off x="6858000" y="4343400"/>
            <a:ext cx="4248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TCP Handshake: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a SYN to the server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7C85DF7-0EFB-F115-ACC8-A030CF0028CA}"/>
              </a:ext>
            </a:extLst>
          </p:cNvPr>
          <p:cNvSpPr/>
          <p:nvPr/>
        </p:nvSpPr>
        <p:spPr>
          <a:xfrm rot="209507">
            <a:off x="1950811" y="1380766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D4EC-EA3B-B9CB-367D-35F8F6006F47}"/>
              </a:ext>
            </a:extLst>
          </p:cNvPr>
          <p:cNvSpPr txBox="1"/>
          <p:nvPr/>
        </p:nvSpPr>
        <p:spPr>
          <a:xfrm>
            <a:off x="3052603" y="10446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0C4620-0172-33D5-8FC4-F515B2247381}"/>
                  </a:ext>
                </a:extLst>
              </p14:cNvPr>
              <p14:cNvContentPartPr/>
              <p14:nvPr/>
            </p14:nvContentPartPr>
            <p14:xfrm>
              <a:off x="1542124" y="3351226"/>
              <a:ext cx="139680" cy="23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0C4620-0172-33D5-8FC4-F515B22473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8484" y="3243586"/>
                <a:ext cx="247320" cy="451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BDC5FF-FB23-70F2-DD1F-EDA696FAEE7F}"/>
              </a:ext>
            </a:extLst>
          </p:cNvPr>
          <p:cNvSpPr txBox="1"/>
          <p:nvPr/>
        </p:nvSpPr>
        <p:spPr>
          <a:xfrm rot="1540637">
            <a:off x="3786377" y="440718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flag is set!</a:t>
            </a:r>
          </a:p>
        </p:txBody>
      </p:sp>
    </p:spTree>
    <p:extLst>
      <p:ext uri="{BB962C8B-B14F-4D97-AF65-F5344CB8AC3E}">
        <p14:creationId xmlns:p14="http://schemas.microsoft.com/office/powerpoint/2010/main" val="1139709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B4463400-B2D1-AD97-FD35-5B91FF52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0"/>
            <a:ext cx="1219200" cy="1219200"/>
          </a:xfrm>
          <a:prstGeom prst="rect">
            <a:avLst/>
          </a:prstGeom>
        </p:spPr>
      </p:pic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8D3ED1D4-1F01-D033-57AC-AE1332D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36301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47C81-0E7E-6B33-E534-FF28EBB2CF53}"/>
              </a:ext>
            </a:extLst>
          </p:cNvPr>
          <p:cNvSpPr txBox="1"/>
          <p:nvPr/>
        </p:nvSpPr>
        <p:spPr>
          <a:xfrm>
            <a:off x="233833" y="1066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2389E-741C-2BF3-40D7-7AC30FA9F933}"/>
              </a:ext>
            </a:extLst>
          </p:cNvPr>
          <p:cNvSpPr txBox="1"/>
          <p:nvPr/>
        </p:nvSpPr>
        <p:spPr>
          <a:xfrm>
            <a:off x="5217222" y="10702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pic>
        <p:nvPicPr>
          <p:cNvPr id="3074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E067CB25-1CE1-7D25-462D-69004CE17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176980" y="3403905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7A3B4-DBE3-AB7F-DB59-51B71EDDE442}"/>
              </a:ext>
            </a:extLst>
          </p:cNvPr>
          <p:cNvSpPr txBox="1"/>
          <p:nvPr/>
        </p:nvSpPr>
        <p:spPr>
          <a:xfrm rot="5400000">
            <a:off x="2876625" y="3933608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AE419-F9FC-48F9-A1EF-B34102E48CB6}"/>
              </a:ext>
            </a:extLst>
          </p:cNvPr>
          <p:cNvSpPr/>
          <p:nvPr/>
        </p:nvSpPr>
        <p:spPr>
          <a:xfrm>
            <a:off x="217860" y="4775505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00F1C-75CA-E8B3-B250-23EA98F69BEC}"/>
              </a:ext>
            </a:extLst>
          </p:cNvPr>
          <p:cNvSpPr/>
          <p:nvPr/>
        </p:nvSpPr>
        <p:spPr>
          <a:xfrm>
            <a:off x="176980" y="3403905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F967F-3472-889F-5F5E-2C6CB1B4A30A}"/>
              </a:ext>
            </a:extLst>
          </p:cNvPr>
          <p:cNvSpPr txBox="1"/>
          <p:nvPr/>
        </p:nvSpPr>
        <p:spPr>
          <a:xfrm>
            <a:off x="1334966" y="62621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F2E37-CF70-6679-39A7-6FB292F26E8F}"/>
              </a:ext>
            </a:extLst>
          </p:cNvPr>
          <p:cNvSpPr txBox="1"/>
          <p:nvPr/>
        </p:nvSpPr>
        <p:spPr>
          <a:xfrm>
            <a:off x="6858000" y="4343400"/>
            <a:ext cx="42482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TCP Handshake: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a SYN to the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Server sends back a SYN + ACK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7C85DF7-0EFB-F115-ACC8-A030CF0028CA}"/>
              </a:ext>
            </a:extLst>
          </p:cNvPr>
          <p:cNvSpPr/>
          <p:nvPr/>
        </p:nvSpPr>
        <p:spPr>
          <a:xfrm rot="209507">
            <a:off x="1950811" y="1380766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D4EC-EA3B-B9CB-367D-35F8F6006F47}"/>
              </a:ext>
            </a:extLst>
          </p:cNvPr>
          <p:cNvSpPr txBox="1"/>
          <p:nvPr/>
        </p:nvSpPr>
        <p:spPr>
          <a:xfrm>
            <a:off x="3052603" y="10446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40C4620-0172-33D5-8FC4-F515B2247381}"/>
                  </a:ext>
                </a:extLst>
              </p14:cNvPr>
              <p14:cNvContentPartPr/>
              <p14:nvPr/>
            </p14:nvContentPartPr>
            <p14:xfrm>
              <a:off x="1455184" y="4083051"/>
              <a:ext cx="139680" cy="23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40C4620-0172-33D5-8FC4-F515B22473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1044" y="3975051"/>
                <a:ext cx="247598" cy="451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7BDC5FF-FB23-70F2-DD1F-EDA696FAEE7F}"/>
              </a:ext>
            </a:extLst>
          </p:cNvPr>
          <p:cNvSpPr txBox="1"/>
          <p:nvPr/>
        </p:nvSpPr>
        <p:spPr>
          <a:xfrm rot="1540637">
            <a:off x="3699437" y="4862015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SYN flag is set!</a:t>
            </a:r>
          </a:p>
          <a:p>
            <a:r>
              <a:rPr lang="en-US" dirty="0">
                <a:solidFill>
                  <a:srgbClr val="FF0000"/>
                </a:solidFill>
              </a:rPr>
              <a:t>ACK flag is set!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3954F-F1AE-1498-CF4E-30F21865EEB4}"/>
              </a:ext>
            </a:extLst>
          </p:cNvPr>
          <p:cNvSpPr/>
          <p:nvPr/>
        </p:nvSpPr>
        <p:spPr>
          <a:xfrm rot="10445249">
            <a:off x="2081247" y="2072583"/>
            <a:ext cx="2634727" cy="1256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F7E32-CA80-C4B6-C2E5-6514EE1617E4}"/>
              </a:ext>
            </a:extLst>
          </p:cNvPr>
          <p:cNvSpPr txBox="1"/>
          <p:nvPr/>
        </p:nvSpPr>
        <p:spPr>
          <a:xfrm>
            <a:off x="2895600" y="166484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 + 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14:cNvPr>
              <p14:cNvContentPartPr/>
              <p14:nvPr/>
            </p14:nvContentPartPr>
            <p14:xfrm>
              <a:off x="1023364" y="4100386"/>
              <a:ext cx="13176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724" y="3992746"/>
                <a:ext cx="23940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231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-3048000" y="219397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Brief Review of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2B1674-E75C-AA2A-1A40-13966663A6AB}"/>
              </a:ext>
            </a:extLst>
          </p:cNvPr>
          <p:cNvSpPr/>
          <p:nvPr/>
        </p:nvSpPr>
        <p:spPr>
          <a:xfrm>
            <a:off x="1828800" y="50120"/>
            <a:ext cx="31197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Internet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C4A6096-6923-4D50-FBF0-CF01C3D24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0928" y="4175956"/>
            <a:ext cx="1386644" cy="1386644"/>
          </a:xfrm>
          <a:prstGeom prst="rect">
            <a:avLst/>
          </a:prstGeom>
        </p:spPr>
      </p:pic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18BB5A88-2645-BDB3-0181-FC1EBE72AC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0" y="1295400"/>
            <a:ext cx="1600200" cy="1600200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03A6B271-D533-E650-0466-AB0386251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1200" y="1130279"/>
            <a:ext cx="1600200" cy="16002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223811-2C07-5EE6-2C69-918292D77A43}"/>
              </a:ext>
            </a:extLst>
          </p:cNvPr>
          <p:cNvCxnSpPr/>
          <p:nvPr/>
        </p:nvCxnSpPr>
        <p:spPr>
          <a:xfrm>
            <a:off x="7577282" y="2286000"/>
            <a:ext cx="16764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87FEC-1DE4-BE6C-4182-E11E217D26E8}"/>
              </a:ext>
            </a:extLst>
          </p:cNvPr>
          <p:cNvCxnSpPr>
            <a:cxnSpLocks/>
          </p:cNvCxnSpPr>
          <p:nvPr/>
        </p:nvCxnSpPr>
        <p:spPr>
          <a:xfrm flipH="1">
            <a:off x="7577282" y="1879609"/>
            <a:ext cx="1600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D08B29-36FD-AB5E-7B04-5C971121C96F}"/>
              </a:ext>
            </a:extLst>
          </p:cNvPr>
          <p:cNvCxnSpPr>
            <a:cxnSpLocks/>
          </p:cNvCxnSpPr>
          <p:nvPr/>
        </p:nvCxnSpPr>
        <p:spPr>
          <a:xfrm>
            <a:off x="10363200" y="2895600"/>
            <a:ext cx="0" cy="12803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30251C-5ABB-062A-BD5C-2DE1D775DEFA}"/>
              </a:ext>
            </a:extLst>
          </p:cNvPr>
          <p:cNvCxnSpPr>
            <a:cxnSpLocks/>
          </p:cNvCxnSpPr>
          <p:nvPr/>
        </p:nvCxnSpPr>
        <p:spPr>
          <a:xfrm flipV="1">
            <a:off x="9677400" y="2895600"/>
            <a:ext cx="0" cy="1219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85AF17-9D98-8D0A-01BE-47B89A3A5F0C}"/>
              </a:ext>
            </a:extLst>
          </p:cNvPr>
          <p:cNvSpPr txBox="1"/>
          <p:nvPr/>
        </p:nvSpPr>
        <p:spPr>
          <a:xfrm>
            <a:off x="300182" y="986123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of the web: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2FACE-C73F-9649-EDA4-678769E9084A}"/>
              </a:ext>
            </a:extLst>
          </p:cNvPr>
          <p:cNvSpPr txBox="1"/>
          <p:nvPr/>
        </p:nvSpPr>
        <p:spPr>
          <a:xfrm>
            <a:off x="264952" y="1580259"/>
            <a:ext cx="90268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Request: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Format</a:t>
            </a:r>
            <a:r>
              <a:rPr lang="en-US" dirty="0"/>
              <a:t>: Method, Headers,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Methods</a:t>
            </a:r>
            <a:r>
              <a:rPr lang="en-US" dirty="0"/>
              <a:t>: GET, POST, HAD,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Headers: Host, referrer, User-agent, Cookie…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HTTP Response: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Format</a:t>
            </a:r>
            <a:r>
              <a:rPr lang="en-US" dirty="0"/>
              <a:t>: Status, Response Headers,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Status</a:t>
            </a:r>
            <a:r>
              <a:rPr lang="en-US" dirty="0"/>
              <a:t> </a:t>
            </a:r>
            <a:r>
              <a:rPr lang="en-US" b="1" dirty="0"/>
              <a:t>Codes</a:t>
            </a:r>
            <a:r>
              <a:rPr lang="en-US" dirty="0"/>
              <a:t>: 2xx (successful), 3xx (redirect), 4xx (bad request), 5xx (server error)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9F6FC-0F89-6A23-F539-AB2C05F75B4D}"/>
              </a:ext>
            </a:extLst>
          </p:cNvPr>
          <p:cNvSpPr txBox="1"/>
          <p:nvPr/>
        </p:nvSpPr>
        <p:spPr>
          <a:xfrm>
            <a:off x="259719" y="4089409"/>
            <a:ext cx="6538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Server-side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 static resources (HTML, CSS,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 dynamic Resources (PHP, Ruby, Java, </a:t>
            </a:r>
            <a:r>
              <a:rPr lang="en-US" dirty="0" err="1"/>
              <a:t>Javascript</a:t>
            </a:r>
            <a:r>
              <a:rPr lang="en-US" dirty="0"/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47197-05A4-D414-4650-72E4A2060C4D}"/>
              </a:ext>
            </a:extLst>
          </p:cNvPr>
          <p:cNvSpPr txBox="1"/>
          <p:nvPr/>
        </p:nvSpPr>
        <p:spPr>
          <a:xfrm>
            <a:off x="528782" y="5257839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Relational (</a:t>
            </a:r>
            <a:r>
              <a:rPr lang="en-US" dirty="0" err="1"/>
              <a:t>MySql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Non-Relational (MongoDB)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387CD-337D-84E0-7ECB-C6932D8D8994}"/>
              </a:ext>
            </a:extLst>
          </p:cNvPr>
          <p:cNvSpPr txBox="1"/>
          <p:nvPr/>
        </p:nvSpPr>
        <p:spPr>
          <a:xfrm>
            <a:off x="6019800" y="99060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ADF48-7550-A245-54B1-3ABEF85C2961}"/>
              </a:ext>
            </a:extLst>
          </p:cNvPr>
          <p:cNvSpPr txBox="1"/>
          <p:nvPr/>
        </p:nvSpPr>
        <p:spPr>
          <a:xfrm>
            <a:off x="9525000" y="9906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CEF076-B409-534B-056B-F9E644FF5118}"/>
              </a:ext>
            </a:extLst>
          </p:cNvPr>
          <p:cNvSpPr txBox="1"/>
          <p:nvPr/>
        </p:nvSpPr>
        <p:spPr>
          <a:xfrm>
            <a:off x="9677400" y="55626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32B6A4-9522-C779-67F3-FE678F6EEB2A}"/>
              </a:ext>
            </a:extLst>
          </p:cNvPr>
          <p:cNvSpPr txBox="1"/>
          <p:nvPr/>
        </p:nvSpPr>
        <p:spPr>
          <a:xfrm>
            <a:off x="3533822" y="692563"/>
            <a:ext cx="9086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protocol://hostname[:port]/[path/]file[?color=red&amp;type=suv]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160F1A-C3F9-40D2-5995-A0F887D1FCA9}"/>
              </a:ext>
            </a:extLst>
          </p:cNvPr>
          <p:cNvGrpSpPr/>
          <p:nvPr/>
        </p:nvGrpSpPr>
        <p:grpSpPr>
          <a:xfrm>
            <a:off x="8865244" y="586395"/>
            <a:ext cx="2842200" cy="171000"/>
            <a:chOff x="8865244" y="586395"/>
            <a:chExt cx="284220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E76D46-5EF8-0B22-CBDF-E820EE6D875F}"/>
                    </a:ext>
                  </a:extLst>
                </p14:cNvPr>
                <p14:cNvContentPartPr/>
                <p14:nvPr/>
              </p14:nvContentPartPr>
              <p14:xfrm>
                <a:off x="8876764" y="586395"/>
                <a:ext cx="2830680" cy="171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E76D46-5EF8-0B22-CBDF-E820EE6D87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41124" y="550755"/>
                  <a:ext cx="29023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934D8C-4409-7969-5CA2-26E00F513588}"/>
                    </a:ext>
                  </a:extLst>
                </p14:cNvPr>
                <p14:cNvContentPartPr/>
                <p14:nvPr/>
              </p14:nvContentPartPr>
              <p14:xfrm>
                <a:off x="8865244" y="635355"/>
                <a:ext cx="360" cy="11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934D8C-4409-7969-5CA2-26E00F51358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29244" y="599715"/>
                  <a:ext cx="72000" cy="182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93F42D-199A-1D14-34CA-A149E1309FB2}"/>
              </a:ext>
            </a:extLst>
          </p:cNvPr>
          <p:cNvSpPr txBox="1"/>
          <p:nvPr/>
        </p:nvSpPr>
        <p:spPr>
          <a:xfrm>
            <a:off x="5337170" y="202680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parameters can be passed via URL or in an HTTP request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9F6B4-F994-4B21-83D9-F4DEE15E2A20}"/>
              </a:ext>
            </a:extLst>
          </p:cNvPr>
          <p:cNvSpPr/>
          <p:nvPr/>
        </p:nvSpPr>
        <p:spPr>
          <a:xfrm>
            <a:off x="3854456" y="5320842"/>
            <a:ext cx="5538607" cy="13974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Big Idea: Our input data gets passed to another host through </a:t>
            </a:r>
            <a:r>
              <a:rPr lang="en-US" sz="2400" b="1" dirty="0"/>
              <a:t>URL parameters</a:t>
            </a:r>
            <a:r>
              <a:rPr lang="en-US" sz="2400" dirty="0"/>
              <a:t> and an </a:t>
            </a:r>
            <a:r>
              <a:rPr lang="en-US" sz="2400" b="1" dirty="0"/>
              <a:t>HTTP requests</a:t>
            </a:r>
          </a:p>
        </p:txBody>
      </p:sp>
    </p:spTree>
    <p:extLst>
      <p:ext uri="{BB962C8B-B14F-4D97-AF65-F5344CB8AC3E}">
        <p14:creationId xmlns:p14="http://schemas.microsoft.com/office/powerpoint/2010/main" val="302472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B4463400-B2D1-AD97-FD35-5B91FF52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0"/>
            <a:ext cx="1219200" cy="1219200"/>
          </a:xfrm>
          <a:prstGeom prst="rect">
            <a:avLst/>
          </a:prstGeom>
        </p:spPr>
      </p:pic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8D3ED1D4-1F01-D033-57AC-AE1332D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36301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47C81-0E7E-6B33-E534-FF28EBB2CF53}"/>
              </a:ext>
            </a:extLst>
          </p:cNvPr>
          <p:cNvSpPr txBox="1"/>
          <p:nvPr/>
        </p:nvSpPr>
        <p:spPr>
          <a:xfrm>
            <a:off x="233833" y="1066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2389E-741C-2BF3-40D7-7AC30FA9F933}"/>
              </a:ext>
            </a:extLst>
          </p:cNvPr>
          <p:cNvSpPr txBox="1"/>
          <p:nvPr/>
        </p:nvSpPr>
        <p:spPr>
          <a:xfrm>
            <a:off x="5217222" y="10702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pic>
        <p:nvPicPr>
          <p:cNvPr id="3074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E067CB25-1CE1-7D25-462D-69004CE17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176980" y="3403905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7A3B4-DBE3-AB7F-DB59-51B71EDDE442}"/>
              </a:ext>
            </a:extLst>
          </p:cNvPr>
          <p:cNvSpPr txBox="1"/>
          <p:nvPr/>
        </p:nvSpPr>
        <p:spPr>
          <a:xfrm rot="5400000">
            <a:off x="2876625" y="3933608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AE419-F9FC-48F9-A1EF-B34102E48CB6}"/>
              </a:ext>
            </a:extLst>
          </p:cNvPr>
          <p:cNvSpPr/>
          <p:nvPr/>
        </p:nvSpPr>
        <p:spPr>
          <a:xfrm>
            <a:off x="217860" y="4775505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00F1C-75CA-E8B3-B250-23EA98F69BEC}"/>
              </a:ext>
            </a:extLst>
          </p:cNvPr>
          <p:cNvSpPr/>
          <p:nvPr/>
        </p:nvSpPr>
        <p:spPr>
          <a:xfrm>
            <a:off x="176980" y="3403905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F967F-3472-889F-5F5E-2C6CB1B4A30A}"/>
              </a:ext>
            </a:extLst>
          </p:cNvPr>
          <p:cNvSpPr txBox="1"/>
          <p:nvPr/>
        </p:nvSpPr>
        <p:spPr>
          <a:xfrm>
            <a:off x="1334966" y="62621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F2E37-CF70-6679-39A7-6FB292F26E8F}"/>
              </a:ext>
            </a:extLst>
          </p:cNvPr>
          <p:cNvSpPr txBox="1"/>
          <p:nvPr/>
        </p:nvSpPr>
        <p:spPr>
          <a:xfrm>
            <a:off x="6858000" y="4343400"/>
            <a:ext cx="4285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TCP Handshake: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a SYN to the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Server sends back a SYN + 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back an ACK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7C85DF7-0EFB-F115-ACC8-A030CF0028CA}"/>
              </a:ext>
            </a:extLst>
          </p:cNvPr>
          <p:cNvSpPr/>
          <p:nvPr/>
        </p:nvSpPr>
        <p:spPr>
          <a:xfrm rot="209507">
            <a:off x="1950811" y="1380766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D4EC-EA3B-B9CB-367D-35F8F6006F47}"/>
              </a:ext>
            </a:extLst>
          </p:cNvPr>
          <p:cNvSpPr txBox="1"/>
          <p:nvPr/>
        </p:nvSpPr>
        <p:spPr>
          <a:xfrm>
            <a:off x="3052603" y="10446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DC5FF-FB23-70F2-DD1F-EDA696FAEE7F}"/>
              </a:ext>
            </a:extLst>
          </p:cNvPr>
          <p:cNvSpPr txBox="1"/>
          <p:nvPr/>
        </p:nvSpPr>
        <p:spPr>
          <a:xfrm rot="1540637">
            <a:off x="3699437" y="500051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ACK flag is set!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3954F-F1AE-1498-CF4E-30F21865EEB4}"/>
              </a:ext>
            </a:extLst>
          </p:cNvPr>
          <p:cNvSpPr/>
          <p:nvPr/>
        </p:nvSpPr>
        <p:spPr>
          <a:xfrm rot="10445249">
            <a:off x="2081247" y="2072583"/>
            <a:ext cx="2634727" cy="1256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F7E32-CA80-C4B6-C2E5-6514EE1617E4}"/>
              </a:ext>
            </a:extLst>
          </p:cNvPr>
          <p:cNvSpPr txBox="1"/>
          <p:nvPr/>
        </p:nvSpPr>
        <p:spPr>
          <a:xfrm>
            <a:off x="2895600" y="166484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 + 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14:cNvPr>
              <p14:cNvContentPartPr/>
              <p14:nvPr/>
            </p14:nvContentPartPr>
            <p14:xfrm>
              <a:off x="1023364" y="4100386"/>
              <a:ext cx="13176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9364" y="3992386"/>
                <a:ext cx="239400" cy="426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5F7EDD-A6EF-96F3-3D3C-09924B9B4838}"/>
              </a:ext>
            </a:extLst>
          </p:cNvPr>
          <p:cNvSpPr/>
          <p:nvPr/>
        </p:nvSpPr>
        <p:spPr>
          <a:xfrm rot="209507">
            <a:off x="1984259" y="2680703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C1FDA-BA44-690A-D2C0-8B0982B15338}"/>
              </a:ext>
            </a:extLst>
          </p:cNvPr>
          <p:cNvSpPr txBox="1"/>
          <p:nvPr/>
        </p:nvSpPr>
        <p:spPr>
          <a:xfrm>
            <a:off x="3219667" y="23461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</p:spTree>
    <p:extLst>
      <p:ext uri="{BB962C8B-B14F-4D97-AF65-F5344CB8AC3E}">
        <p14:creationId xmlns:p14="http://schemas.microsoft.com/office/powerpoint/2010/main" val="612773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B4463400-B2D1-AD97-FD35-5B91FF524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800" y="0"/>
            <a:ext cx="1219200" cy="1219200"/>
          </a:xfrm>
          <a:prstGeom prst="rect">
            <a:avLst/>
          </a:prstGeom>
        </p:spPr>
      </p:pic>
      <p:pic>
        <p:nvPicPr>
          <p:cNvPr id="18" name="Graphic 17" descr="Laptop with solid fill">
            <a:extLst>
              <a:ext uri="{FF2B5EF4-FFF2-40B4-BE49-F238E27FC236}">
                <a16:creationId xmlns:a16="http://schemas.microsoft.com/office/drawing/2014/main" id="{8D3ED1D4-1F01-D033-57AC-AE1332D16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00" y="-36301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E47C81-0E7E-6B33-E534-FF28EBB2CF53}"/>
              </a:ext>
            </a:extLst>
          </p:cNvPr>
          <p:cNvSpPr txBox="1"/>
          <p:nvPr/>
        </p:nvSpPr>
        <p:spPr>
          <a:xfrm>
            <a:off x="233833" y="10668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2389E-741C-2BF3-40D7-7AC30FA9F933}"/>
              </a:ext>
            </a:extLst>
          </p:cNvPr>
          <p:cNvSpPr txBox="1"/>
          <p:nvPr/>
        </p:nvSpPr>
        <p:spPr>
          <a:xfrm>
            <a:off x="5217222" y="10702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pic>
        <p:nvPicPr>
          <p:cNvPr id="3074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E067CB25-1CE1-7D25-462D-69004CE17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176980" y="3403905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47A3B4-DBE3-AB7F-DB59-51B71EDDE442}"/>
              </a:ext>
            </a:extLst>
          </p:cNvPr>
          <p:cNvSpPr txBox="1"/>
          <p:nvPr/>
        </p:nvSpPr>
        <p:spPr>
          <a:xfrm rot="5400000">
            <a:off x="2876625" y="3933608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EAE419-F9FC-48F9-A1EF-B34102E48CB6}"/>
              </a:ext>
            </a:extLst>
          </p:cNvPr>
          <p:cNvSpPr/>
          <p:nvPr/>
        </p:nvSpPr>
        <p:spPr>
          <a:xfrm>
            <a:off x="217860" y="4775505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700F1C-75CA-E8B3-B250-23EA98F69BEC}"/>
              </a:ext>
            </a:extLst>
          </p:cNvPr>
          <p:cNvSpPr/>
          <p:nvPr/>
        </p:nvSpPr>
        <p:spPr>
          <a:xfrm>
            <a:off x="176980" y="3403905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F967F-3472-889F-5F5E-2C6CB1B4A30A}"/>
              </a:ext>
            </a:extLst>
          </p:cNvPr>
          <p:cNvSpPr txBox="1"/>
          <p:nvPr/>
        </p:nvSpPr>
        <p:spPr>
          <a:xfrm>
            <a:off x="1334966" y="62621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0F2E37-CF70-6679-39A7-6FB292F26E8F}"/>
              </a:ext>
            </a:extLst>
          </p:cNvPr>
          <p:cNvSpPr txBox="1"/>
          <p:nvPr/>
        </p:nvSpPr>
        <p:spPr>
          <a:xfrm>
            <a:off x="6858000" y="4343400"/>
            <a:ext cx="42851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TCP Handshake: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a SYN to the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Server sends back a SYN + ACK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Client sends back an ACK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7C85DF7-0EFB-F115-ACC8-A030CF0028CA}"/>
              </a:ext>
            </a:extLst>
          </p:cNvPr>
          <p:cNvSpPr/>
          <p:nvPr/>
        </p:nvSpPr>
        <p:spPr>
          <a:xfrm rot="209507">
            <a:off x="1950811" y="1380766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1D4EC-EA3B-B9CB-367D-35F8F6006F47}"/>
              </a:ext>
            </a:extLst>
          </p:cNvPr>
          <p:cNvSpPr txBox="1"/>
          <p:nvPr/>
        </p:nvSpPr>
        <p:spPr>
          <a:xfrm>
            <a:off x="3052603" y="10446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DC5FF-FB23-70F2-DD1F-EDA696FAEE7F}"/>
              </a:ext>
            </a:extLst>
          </p:cNvPr>
          <p:cNvSpPr txBox="1"/>
          <p:nvPr/>
        </p:nvSpPr>
        <p:spPr>
          <a:xfrm rot="1540637">
            <a:off x="3699437" y="500051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ACK flag is set!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4C3954F-F1AE-1498-CF4E-30F21865EEB4}"/>
              </a:ext>
            </a:extLst>
          </p:cNvPr>
          <p:cNvSpPr/>
          <p:nvPr/>
        </p:nvSpPr>
        <p:spPr>
          <a:xfrm rot="10445249">
            <a:off x="2081247" y="2072583"/>
            <a:ext cx="2634727" cy="1256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F7E32-CA80-C4B6-C2E5-6514EE1617E4}"/>
              </a:ext>
            </a:extLst>
          </p:cNvPr>
          <p:cNvSpPr txBox="1"/>
          <p:nvPr/>
        </p:nvSpPr>
        <p:spPr>
          <a:xfrm>
            <a:off x="2895600" y="166484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 + 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14:cNvPr>
              <p14:cNvContentPartPr/>
              <p14:nvPr/>
            </p14:nvContentPartPr>
            <p14:xfrm>
              <a:off x="1023364" y="4100386"/>
              <a:ext cx="131760" cy="211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D8EBA7-A4D3-E42B-4E16-0A0833A02D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9364" y="3992386"/>
                <a:ext cx="239400" cy="42696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5F7EDD-A6EF-96F3-3D3C-09924B9B4838}"/>
              </a:ext>
            </a:extLst>
          </p:cNvPr>
          <p:cNvSpPr/>
          <p:nvPr/>
        </p:nvSpPr>
        <p:spPr>
          <a:xfrm rot="209507">
            <a:off x="1984259" y="2680703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C1FDA-BA44-690A-D2C0-8B0982B15338}"/>
              </a:ext>
            </a:extLst>
          </p:cNvPr>
          <p:cNvSpPr txBox="1"/>
          <p:nvPr/>
        </p:nvSpPr>
        <p:spPr>
          <a:xfrm>
            <a:off x="3219667" y="23461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39B5B-001C-7801-5CB0-DCC7C8EB8B6C}"/>
              </a:ext>
            </a:extLst>
          </p:cNvPr>
          <p:cNvSpPr txBox="1"/>
          <p:nvPr/>
        </p:nvSpPr>
        <p:spPr>
          <a:xfrm>
            <a:off x="1871700" y="2945572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(Data can start being sent!)</a:t>
            </a:r>
          </a:p>
        </p:txBody>
      </p:sp>
    </p:spTree>
    <p:extLst>
      <p:ext uri="{BB962C8B-B14F-4D97-AF65-F5344CB8AC3E}">
        <p14:creationId xmlns:p14="http://schemas.microsoft.com/office/powerpoint/2010/main" val="2985410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835607-09D1-0B9A-93A4-0B2D6F4AD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3" r="12392" b="-2051"/>
          <a:stretch/>
        </p:blipFill>
        <p:spPr>
          <a:xfrm>
            <a:off x="1143000" y="1524000"/>
            <a:ext cx="9525000" cy="1447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4FB938-7B24-B58A-BDD2-D8946DB041D8}"/>
              </a:ext>
            </a:extLst>
          </p:cNvPr>
          <p:cNvSpPr txBox="1"/>
          <p:nvPr/>
        </p:nvSpPr>
        <p:spPr>
          <a:xfrm>
            <a:off x="2514600" y="76200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see this happening in Wireshark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C423C7-8544-96DE-5C74-CD8DDD543730}"/>
                  </a:ext>
                </a:extLst>
              </p14:cNvPr>
              <p14:cNvContentPartPr/>
              <p14:nvPr/>
            </p14:nvContentPartPr>
            <p14:xfrm>
              <a:off x="2150524" y="2358346"/>
              <a:ext cx="878040" cy="27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C423C7-8544-96DE-5C74-CD8DDD5437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524" y="2250346"/>
                <a:ext cx="9856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58D9169-D8E1-C613-CB00-6AF00D6EF02C}"/>
                  </a:ext>
                </a:extLst>
              </p14:cNvPr>
              <p14:cNvContentPartPr/>
              <p14:nvPr/>
            </p14:nvContentPartPr>
            <p14:xfrm>
              <a:off x="3115684" y="2534746"/>
              <a:ext cx="1018440" cy="39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58D9169-D8E1-C613-CB00-6AF00D6EF0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2044" y="2427106"/>
                <a:ext cx="11260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E635BD2-9988-6DFF-1887-6B0E7DAABD9F}"/>
                  </a:ext>
                </a:extLst>
              </p14:cNvPr>
              <p14:cNvContentPartPr/>
              <p14:nvPr/>
            </p14:nvContentPartPr>
            <p14:xfrm>
              <a:off x="2110924" y="2734546"/>
              <a:ext cx="933480" cy="15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E635BD2-9988-6DFF-1887-6B0E7DAABD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7284" y="2626906"/>
                <a:ext cx="1041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08B08ED-BA9D-D63B-CD4D-C307DBA045D8}"/>
                  </a:ext>
                </a:extLst>
              </p14:cNvPr>
              <p14:cNvContentPartPr/>
              <p14:nvPr/>
            </p14:nvContentPartPr>
            <p14:xfrm>
              <a:off x="3017764" y="2311186"/>
              <a:ext cx="1186200" cy="3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08B08ED-BA9D-D63B-CD4D-C307DBA045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3764" y="2203546"/>
                <a:ext cx="12938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14E250-F83C-7FC4-8FE0-9CAE2BF2153F}"/>
                  </a:ext>
                </a:extLst>
              </p14:cNvPr>
              <p14:cNvContentPartPr/>
              <p14:nvPr/>
            </p14:nvContentPartPr>
            <p14:xfrm>
              <a:off x="2103364" y="2526826"/>
              <a:ext cx="915480" cy="12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14E250-F83C-7FC4-8FE0-9CAE2BF2153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49364" y="2418826"/>
                <a:ext cx="10231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4E6C447-2EA4-1BCB-3C73-4D0294E4EACD}"/>
                  </a:ext>
                </a:extLst>
              </p14:cNvPr>
              <p14:cNvContentPartPr/>
              <p14:nvPr/>
            </p14:nvContentPartPr>
            <p14:xfrm>
              <a:off x="3064564" y="2730946"/>
              <a:ext cx="1140480" cy="16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4E6C447-2EA4-1BCB-3C73-4D0294E4EA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0924" y="2622946"/>
                <a:ext cx="12481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D70B36A-FCE0-ABA9-9245-E5994A6DC951}"/>
                  </a:ext>
                </a:extLst>
              </p14:cNvPr>
              <p14:cNvContentPartPr/>
              <p14:nvPr/>
            </p14:nvContentPartPr>
            <p14:xfrm>
              <a:off x="8500204" y="2401546"/>
              <a:ext cx="398520" cy="1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D70B36A-FCE0-ABA9-9245-E5994A6DC9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1204" y="2392546"/>
                <a:ext cx="416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60D70BC-BCE0-999D-2926-F8A048103C1A}"/>
                  </a:ext>
                </a:extLst>
              </p14:cNvPr>
              <p14:cNvContentPartPr/>
              <p14:nvPr/>
            </p14:nvContentPartPr>
            <p14:xfrm>
              <a:off x="8896564" y="2609266"/>
              <a:ext cx="348480" cy="4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60D70BC-BCE0-999D-2926-F8A048103C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87564" y="2600626"/>
                <a:ext cx="3661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DBE3FB2-0102-B92A-DD83-C6371645CC97}"/>
                  </a:ext>
                </a:extLst>
              </p14:cNvPr>
              <p14:cNvContentPartPr/>
              <p14:nvPr/>
            </p14:nvContentPartPr>
            <p14:xfrm>
              <a:off x="8797580" y="2463410"/>
              <a:ext cx="55080" cy="136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DBE3FB2-0102-B92A-DD83-C6371645CC9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93260" y="2459090"/>
                <a:ext cx="63720" cy="14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0ED013D-FEEC-056C-7590-FEE3F62FBB6F}"/>
              </a:ext>
            </a:extLst>
          </p:cNvPr>
          <p:cNvGrpSpPr/>
          <p:nvPr/>
        </p:nvGrpSpPr>
        <p:grpSpPr>
          <a:xfrm>
            <a:off x="8975420" y="2603090"/>
            <a:ext cx="768240" cy="195480"/>
            <a:chOff x="8975420" y="2603090"/>
            <a:chExt cx="76824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9113B4-0173-B0E2-CBCF-AE5A728D9FFF}"/>
                    </a:ext>
                  </a:extLst>
                </p14:cNvPr>
                <p14:cNvContentPartPr/>
                <p14:nvPr/>
              </p14:nvContentPartPr>
              <p14:xfrm>
                <a:off x="9367460" y="2603090"/>
                <a:ext cx="376200" cy="1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9113B4-0173-B0E2-CBCF-AE5A728D9FF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58820" y="2594090"/>
                  <a:ext cx="393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80393D-96C1-2920-45C7-1EBFA38754CA}"/>
                    </a:ext>
                  </a:extLst>
                </p14:cNvPr>
                <p14:cNvContentPartPr/>
                <p14:nvPr/>
              </p14:nvContentPartPr>
              <p14:xfrm>
                <a:off x="8975420" y="2785970"/>
                <a:ext cx="377640" cy="1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80393D-96C1-2920-45C7-1EBFA38754C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66780" y="2776970"/>
                  <a:ext cx="395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32EA09-7C63-6C93-EF30-F5F11B13A18C}"/>
                    </a:ext>
                  </a:extLst>
                </p14:cNvPr>
                <p14:cNvContentPartPr/>
                <p14:nvPr/>
              </p14:nvContentPartPr>
              <p14:xfrm>
                <a:off x="9381500" y="2652410"/>
                <a:ext cx="37800" cy="110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32EA09-7C63-6C93-EF30-F5F11B13A18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377180" y="2648090"/>
                  <a:ext cx="46440" cy="11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C78AA5F-815D-F098-F0AB-FD32F34842AC}"/>
              </a:ext>
            </a:extLst>
          </p:cNvPr>
          <p:cNvSpPr/>
          <p:nvPr/>
        </p:nvSpPr>
        <p:spPr>
          <a:xfrm rot="209507">
            <a:off x="3144143" y="3927583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2B1B62-2D48-8F51-407D-6418000B21DC}"/>
              </a:ext>
            </a:extLst>
          </p:cNvPr>
          <p:cNvSpPr txBox="1"/>
          <p:nvPr/>
        </p:nvSpPr>
        <p:spPr>
          <a:xfrm>
            <a:off x="4245935" y="359151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= 0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E73B1BE1-4909-6504-CCCB-F52DAE9C25D0}"/>
              </a:ext>
            </a:extLst>
          </p:cNvPr>
          <p:cNvSpPr/>
          <p:nvPr/>
        </p:nvSpPr>
        <p:spPr>
          <a:xfrm rot="10445249">
            <a:off x="3274579" y="4619400"/>
            <a:ext cx="2634727" cy="1256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23CE84-4CD6-346D-1B15-8D280B6D1F2C}"/>
              </a:ext>
            </a:extLst>
          </p:cNvPr>
          <p:cNvSpPr txBox="1"/>
          <p:nvPr/>
        </p:nvSpPr>
        <p:spPr>
          <a:xfrm>
            <a:off x="3503930" y="420787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 = 0  + ACK = 1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DF8629A3-71AD-081F-68CD-0A89132FBD91}"/>
              </a:ext>
            </a:extLst>
          </p:cNvPr>
          <p:cNvSpPr/>
          <p:nvPr/>
        </p:nvSpPr>
        <p:spPr>
          <a:xfrm rot="209507">
            <a:off x="3177591" y="5227520"/>
            <a:ext cx="2895600" cy="1887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BB81DE-CE73-5AF9-074F-140215992F9A}"/>
              </a:ext>
            </a:extLst>
          </p:cNvPr>
          <p:cNvSpPr txBox="1"/>
          <p:nvPr/>
        </p:nvSpPr>
        <p:spPr>
          <a:xfrm>
            <a:off x="4412999" y="489298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 = 1</a:t>
            </a:r>
          </a:p>
        </p:txBody>
      </p:sp>
    </p:spTree>
    <p:extLst>
      <p:ext uri="{BB962C8B-B14F-4D97-AF65-F5344CB8AC3E}">
        <p14:creationId xmlns:p14="http://schemas.microsoft.com/office/powerpoint/2010/main" val="3626266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</p:spTree>
    <p:extLst>
      <p:ext uri="{BB962C8B-B14F-4D97-AF65-F5344CB8AC3E}">
        <p14:creationId xmlns:p14="http://schemas.microsoft.com/office/powerpoint/2010/main" val="292298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5124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2BDE1762-20E4-16DB-A83E-C3ECFE47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A466F0-86BF-B2DC-6CDB-07D8EB9D3C35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</p:spTree>
    <p:extLst>
      <p:ext uri="{BB962C8B-B14F-4D97-AF65-F5344CB8AC3E}">
        <p14:creationId xmlns:p14="http://schemas.microsoft.com/office/powerpoint/2010/main" val="764997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5124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2BDE1762-20E4-16DB-A83E-C3ECFE47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A466F0-86BF-B2DC-6CDB-07D8EB9D3C35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2620E-37E8-AB4D-F232-356E58D8C9E9}"/>
              </a:ext>
            </a:extLst>
          </p:cNvPr>
          <p:cNvSpPr txBox="1"/>
          <p:nvPr/>
        </p:nvSpPr>
        <p:spPr>
          <a:xfrm>
            <a:off x="6324601" y="484553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 does not get an ACK after some amount of time, it will </a:t>
            </a:r>
            <a:r>
              <a:rPr lang="en-US" b="1" dirty="0"/>
              <a:t>retransmit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8B714-CC44-596C-5469-CA8B7C568BF8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BF7D8-266E-BAAF-DA22-D00192E76EA5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27A1E-2E3A-BC08-6AFA-5850F1DDC72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F0195-EF7E-284D-DA1D-A14CB086503F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</p:spTree>
    <p:extLst>
      <p:ext uri="{BB962C8B-B14F-4D97-AF65-F5344CB8AC3E}">
        <p14:creationId xmlns:p14="http://schemas.microsoft.com/office/powerpoint/2010/main" val="407982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5124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2BDE1762-20E4-16DB-A83E-C3ECFE47A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A466F0-86BF-B2DC-6CDB-07D8EB9D3C35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32620E-37E8-AB4D-F232-356E58D8C9E9}"/>
              </a:ext>
            </a:extLst>
          </p:cNvPr>
          <p:cNvSpPr txBox="1"/>
          <p:nvPr/>
        </p:nvSpPr>
        <p:spPr>
          <a:xfrm>
            <a:off x="6324601" y="484553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 does not get an ACK after some amount of time, it will </a:t>
            </a:r>
            <a:r>
              <a:rPr lang="en-US" b="1" dirty="0"/>
              <a:t>retransmit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8B714-CC44-596C-5469-CA8B7C568BF8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BF7D8-266E-BAAF-DA22-D00192E76EA5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27A1E-2E3A-BC08-6AFA-5850F1DDC72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F0195-EF7E-284D-DA1D-A14CB086503F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E80837-D78B-5152-68ED-6D5EC2430B1A}"/>
              </a:ext>
            </a:extLst>
          </p:cNvPr>
          <p:cNvSpPr txBox="1"/>
          <p:nvPr/>
        </p:nvSpPr>
        <p:spPr>
          <a:xfrm>
            <a:off x="5867400" y="5432381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times should we retransmit before giving up?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2ADC2FD-2F66-B9E3-58B9-D321E16A8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8029" y="5818842"/>
            <a:ext cx="9096375" cy="552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CA1BC8E-F416-ACB6-CF09-1CBDCC6056E6}"/>
              </a:ext>
            </a:extLst>
          </p:cNvPr>
          <p:cNvSpPr txBox="1"/>
          <p:nvPr/>
        </p:nvSpPr>
        <p:spPr>
          <a:xfrm>
            <a:off x="6705600" y="6103096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Set by the operating system!</a:t>
            </a:r>
          </a:p>
        </p:txBody>
      </p:sp>
    </p:spTree>
    <p:extLst>
      <p:ext uri="{BB962C8B-B14F-4D97-AF65-F5344CB8AC3E}">
        <p14:creationId xmlns:p14="http://schemas.microsoft.com/office/powerpoint/2010/main" val="1769247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8B714-CC44-596C-5469-CA8B7C568BF8}"/>
              </a:ext>
            </a:extLst>
          </p:cNvPr>
          <p:cNvCxnSpPr>
            <a:cxnSpLocks/>
          </p:cNvCxnSpPr>
          <p:nvPr/>
        </p:nvCxnSpPr>
        <p:spPr>
          <a:xfrm flipH="1">
            <a:off x="1197174" y="374401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BF7D8-266E-BAAF-DA22-D00192E76EA5}"/>
              </a:ext>
            </a:extLst>
          </p:cNvPr>
          <p:cNvSpPr txBox="1"/>
          <p:nvPr/>
        </p:nvSpPr>
        <p:spPr>
          <a:xfrm>
            <a:off x="2652061" y="347551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27A1E-2E3A-BC08-6AFA-5850F1DDC72C}"/>
              </a:ext>
            </a:extLst>
          </p:cNvPr>
          <p:cNvCxnSpPr>
            <a:cxnSpLocks/>
          </p:cNvCxnSpPr>
          <p:nvPr/>
        </p:nvCxnSpPr>
        <p:spPr>
          <a:xfrm flipH="1">
            <a:off x="1225552" y="4258048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F0195-EF7E-284D-DA1D-A14CB086503F}"/>
              </a:ext>
            </a:extLst>
          </p:cNvPr>
          <p:cNvSpPr txBox="1"/>
          <p:nvPr/>
        </p:nvSpPr>
        <p:spPr>
          <a:xfrm>
            <a:off x="2680439" y="398954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1CF41A-B729-C94B-78F8-A0265C1BEFD4}"/>
              </a:ext>
            </a:extLst>
          </p:cNvPr>
          <p:cNvCxnSpPr>
            <a:cxnSpLocks/>
          </p:cNvCxnSpPr>
          <p:nvPr/>
        </p:nvCxnSpPr>
        <p:spPr>
          <a:xfrm flipH="1">
            <a:off x="1143878" y="475155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D2528F-256D-A937-2558-AC8544AB59F3}"/>
              </a:ext>
            </a:extLst>
          </p:cNvPr>
          <p:cNvSpPr txBox="1"/>
          <p:nvPr/>
        </p:nvSpPr>
        <p:spPr>
          <a:xfrm>
            <a:off x="2631771" y="449033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22DE8F-8538-50A7-4CD4-CC57D3856B16}"/>
              </a:ext>
            </a:extLst>
          </p:cNvPr>
          <p:cNvCxnSpPr>
            <a:cxnSpLocks/>
          </p:cNvCxnSpPr>
          <p:nvPr/>
        </p:nvCxnSpPr>
        <p:spPr>
          <a:xfrm flipH="1">
            <a:off x="1197174" y="5286606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4E8E6-B16D-F33C-C9D5-7925F3CC08F5}"/>
              </a:ext>
            </a:extLst>
          </p:cNvPr>
          <p:cNvSpPr txBox="1"/>
          <p:nvPr/>
        </p:nvSpPr>
        <p:spPr>
          <a:xfrm>
            <a:off x="2674718" y="50268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06BDAA-CE86-2ADE-2CDA-9080A729BCF2}"/>
              </a:ext>
            </a:extLst>
          </p:cNvPr>
          <p:cNvCxnSpPr>
            <a:cxnSpLocks/>
          </p:cNvCxnSpPr>
          <p:nvPr/>
        </p:nvCxnSpPr>
        <p:spPr>
          <a:xfrm flipH="1">
            <a:off x="1219831" y="579044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30ECD6-F00F-A805-44F2-9699D5800327}"/>
              </a:ext>
            </a:extLst>
          </p:cNvPr>
          <p:cNvSpPr txBox="1"/>
          <p:nvPr/>
        </p:nvSpPr>
        <p:spPr>
          <a:xfrm>
            <a:off x="2674718" y="55219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19727A-4313-4952-A127-5E39BD70A675}"/>
              </a:ext>
            </a:extLst>
          </p:cNvPr>
          <p:cNvSpPr/>
          <p:nvPr/>
        </p:nvSpPr>
        <p:spPr>
          <a:xfrm>
            <a:off x="6019800" y="3305409"/>
            <a:ext cx="873696" cy="271439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935A0-1E8F-4688-01DA-34A2F6775258}"/>
              </a:ext>
            </a:extLst>
          </p:cNvPr>
          <p:cNvSpPr txBox="1"/>
          <p:nvPr/>
        </p:nvSpPr>
        <p:spPr>
          <a:xfrm>
            <a:off x="7073778" y="4331203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time period where our request is held in the SYN queue before it is dropped</a:t>
            </a:r>
          </a:p>
        </p:txBody>
      </p:sp>
    </p:spTree>
    <p:extLst>
      <p:ext uri="{BB962C8B-B14F-4D97-AF65-F5344CB8AC3E}">
        <p14:creationId xmlns:p14="http://schemas.microsoft.com/office/powerpoint/2010/main" val="3666846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8B714-CC44-596C-5469-CA8B7C568BF8}"/>
              </a:ext>
            </a:extLst>
          </p:cNvPr>
          <p:cNvCxnSpPr>
            <a:cxnSpLocks/>
          </p:cNvCxnSpPr>
          <p:nvPr/>
        </p:nvCxnSpPr>
        <p:spPr>
          <a:xfrm flipH="1">
            <a:off x="1197174" y="374401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BF7D8-266E-BAAF-DA22-D00192E76EA5}"/>
              </a:ext>
            </a:extLst>
          </p:cNvPr>
          <p:cNvSpPr txBox="1"/>
          <p:nvPr/>
        </p:nvSpPr>
        <p:spPr>
          <a:xfrm>
            <a:off x="2652061" y="347551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27A1E-2E3A-BC08-6AFA-5850F1DDC72C}"/>
              </a:ext>
            </a:extLst>
          </p:cNvPr>
          <p:cNvCxnSpPr>
            <a:cxnSpLocks/>
          </p:cNvCxnSpPr>
          <p:nvPr/>
        </p:nvCxnSpPr>
        <p:spPr>
          <a:xfrm flipH="1">
            <a:off x="1225552" y="4258048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F0195-EF7E-284D-DA1D-A14CB086503F}"/>
              </a:ext>
            </a:extLst>
          </p:cNvPr>
          <p:cNvSpPr txBox="1"/>
          <p:nvPr/>
        </p:nvSpPr>
        <p:spPr>
          <a:xfrm>
            <a:off x="2680439" y="398954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1CF41A-B729-C94B-78F8-A0265C1BEFD4}"/>
              </a:ext>
            </a:extLst>
          </p:cNvPr>
          <p:cNvCxnSpPr>
            <a:cxnSpLocks/>
          </p:cNvCxnSpPr>
          <p:nvPr/>
        </p:nvCxnSpPr>
        <p:spPr>
          <a:xfrm flipH="1">
            <a:off x="1143878" y="475155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D2528F-256D-A937-2558-AC8544AB59F3}"/>
              </a:ext>
            </a:extLst>
          </p:cNvPr>
          <p:cNvSpPr txBox="1"/>
          <p:nvPr/>
        </p:nvSpPr>
        <p:spPr>
          <a:xfrm>
            <a:off x="2631771" y="449033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22DE8F-8538-50A7-4CD4-CC57D3856B16}"/>
              </a:ext>
            </a:extLst>
          </p:cNvPr>
          <p:cNvCxnSpPr>
            <a:cxnSpLocks/>
          </p:cNvCxnSpPr>
          <p:nvPr/>
        </p:nvCxnSpPr>
        <p:spPr>
          <a:xfrm flipH="1">
            <a:off x="1197174" y="5286606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4E8E6-B16D-F33C-C9D5-7925F3CC08F5}"/>
              </a:ext>
            </a:extLst>
          </p:cNvPr>
          <p:cNvSpPr txBox="1"/>
          <p:nvPr/>
        </p:nvSpPr>
        <p:spPr>
          <a:xfrm>
            <a:off x="2674718" y="50268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06BDAA-CE86-2ADE-2CDA-9080A729BCF2}"/>
              </a:ext>
            </a:extLst>
          </p:cNvPr>
          <p:cNvCxnSpPr>
            <a:cxnSpLocks/>
          </p:cNvCxnSpPr>
          <p:nvPr/>
        </p:nvCxnSpPr>
        <p:spPr>
          <a:xfrm flipH="1">
            <a:off x="1219831" y="579044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30ECD6-F00F-A805-44F2-9699D5800327}"/>
              </a:ext>
            </a:extLst>
          </p:cNvPr>
          <p:cNvSpPr txBox="1"/>
          <p:nvPr/>
        </p:nvSpPr>
        <p:spPr>
          <a:xfrm>
            <a:off x="2674718" y="55219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19727A-4313-4952-A127-5E39BD70A675}"/>
              </a:ext>
            </a:extLst>
          </p:cNvPr>
          <p:cNvSpPr/>
          <p:nvPr/>
        </p:nvSpPr>
        <p:spPr>
          <a:xfrm>
            <a:off x="6019800" y="3305409"/>
            <a:ext cx="873696" cy="271439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935A0-1E8F-4688-01DA-34A2F6775258}"/>
              </a:ext>
            </a:extLst>
          </p:cNvPr>
          <p:cNvSpPr txBox="1"/>
          <p:nvPr/>
        </p:nvSpPr>
        <p:spPr>
          <a:xfrm>
            <a:off x="7073778" y="4331203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time period where our request is held in the SYN queue before it is dropped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BBE6D-105D-EF68-813F-EBEB113BF251}"/>
              </a:ext>
            </a:extLst>
          </p:cNvPr>
          <p:cNvSpPr txBox="1"/>
          <p:nvPr/>
        </p:nvSpPr>
        <p:spPr>
          <a:xfrm>
            <a:off x="6728196" y="5658249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What can we do with our knowledge of spoofing?</a:t>
            </a:r>
          </a:p>
        </p:txBody>
      </p:sp>
    </p:spTree>
    <p:extLst>
      <p:ext uri="{BB962C8B-B14F-4D97-AF65-F5344CB8AC3E}">
        <p14:creationId xmlns:p14="http://schemas.microsoft.com/office/powerpoint/2010/main" val="2541476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960FE0-FE50-B37B-72A2-7A2CC9152DA4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5DD51F9-EBFB-347D-E7A6-0577A1C59001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68B714-CC44-596C-5469-CA8B7C568BF8}"/>
              </a:ext>
            </a:extLst>
          </p:cNvPr>
          <p:cNvCxnSpPr>
            <a:cxnSpLocks/>
          </p:cNvCxnSpPr>
          <p:nvPr/>
        </p:nvCxnSpPr>
        <p:spPr>
          <a:xfrm flipH="1">
            <a:off x="1197174" y="374401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7BF7D8-266E-BAAF-DA22-D00192E76EA5}"/>
              </a:ext>
            </a:extLst>
          </p:cNvPr>
          <p:cNvSpPr txBox="1"/>
          <p:nvPr/>
        </p:nvSpPr>
        <p:spPr>
          <a:xfrm>
            <a:off x="2652061" y="347551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127A1E-2E3A-BC08-6AFA-5850F1DDC72C}"/>
              </a:ext>
            </a:extLst>
          </p:cNvPr>
          <p:cNvCxnSpPr>
            <a:cxnSpLocks/>
          </p:cNvCxnSpPr>
          <p:nvPr/>
        </p:nvCxnSpPr>
        <p:spPr>
          <a:xfrm flipH="1">
            <a:off x="1225552" y="4258048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5F0195-EF7E-284D-DA1D-A14CB086503F}"/>
              </a:ext>
            </a:extLst>
          </p:cNvPr>
          <p:cNvSpPr txBox="1"/>
          <p:nvPr/>
        </p:nvSpPr>
        <p:spPr>
          <a:xfrm>
            <a:off x="2680439" y="3989545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1CF41A-B729-C94B-78F8-A0265C1BEFD4}"/>
              </a:ext>
            </a:extLst>
          </p:cNvPr>
          <p:cNvCxnSpPr>
            <a:cxnSpLocks/>
          </p:cNvCxnSpPr>
          <p:nvPr/>
        </p:nvCxnSpPr>
        <p:spPr>
          <a:xfrm flipH="1">
            <a:off x="1143878" y="4751554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DD2528F-256D-A937-2558-AC8544AB59F3}"/>
              </a:ext>
            </a:extLst>
          </p:cNvPr>
          <p:cNvSpPr txBox="1"/>
          <p:nvPr/>
        </p:nvSpPr>
        <p:spPr>
          <a:xfrm>
            <a:off x="2631771" y="4490339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22DE8F-8538-50A7-4CD4-CC57D3856B16}"/>
              </a:ext>
            </a:extLst>
          </p:cNvPr>
          <p:cNvCxnSpPr>
            <a:cxnSpLocks/>
          </p:cNvCxnSpPr>
          <p:nvPr/>
        </p:nvCxnSpPr>
        <p:spPr>
          <a:xfrm flipH="1">
            <a:off x="1197174" y="5286606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4E8E6-B16D-F33C-C9D5-7925F3CC08F5}"/>
              </a:ext>
            </a:extLst>
          </p:cNvPr>
          <p:cNvSpPr txBox="1"/>
          <p:nvPr/>
        </p:nvSpPr>
        <p:spPr>
          <a:xfrm>
            <a:off x="2674718" y="502680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06BDAA-CE86-2ADE-2CDA-9080A729BCF2}"/>
              </a:ext>
            </a:extLst>
          </p:cNvPr>
          <p:cNvCxnSpPr>
            <a:cxnSpLocks/>
          </p:cNvCxnSpPr>
          <p:nvPr/>
        </p:nvCxnSpPr>
        <p:spPr>
          <a:xfrm flipH="1">
            <a:off x="1219831" y="579044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630ECD6-F00F-A805-44F2-9699D5800327}"/>
              </a:ext>
            </a:extLst>
          </p:cNvPr>
          <p:cNvSpPr txBox="1"/>
          <p:nvPr/>
        </p:nvSpPr>
        <p:spPr>
          <a:xfrm>
            <a:off x="2674718" y="552193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119727A-4313-4952-A127-5E39BD70A675}"/>
              </a:ext>
            </a:extLst>
          </p:cNvPr>
          <p:cNvSpPr/>
          <p:nvPr/>
        </p:nvSpPr>
        <p:spPr>
          <a:xfrm>
            <a:off x="6019800" y="3305409"/>
            <a:ext cx="873696" cy="2714391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F935A0-1E8F-4688-01DA-34A2F6775258}"/>
              </a:ext>
            </a:extLst>
          </p:cNvPr>
          <p:cNvSpPr txBox="1"/>
          <p:nvPr/>
        </p:nvSpPr>
        <p:spPr>
          <a:xfrm>
            <a:off x="7073778" y="4331203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time period where our request is held in the SYN queue before it is dropped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BBE6D-105D-EF68-813F-EBEB113BF251}"/>
              </a:ext>
            </a:extLst>
          </p:cNvPr>
          <p:cNvSpPr txBox="1"/>
          <p:nvPr/>
        </p:nvSpPr>
        <p:spPr>
          <a:xfrm>
            <a:off x="6567331" y="5236996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What can we do with our knowledge of spoofing?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7F840-4CCD-E42B-2FF6-69354DE072F9}"/>
              </a:ext>
            </a:extLst>
          </p:cNvPr>
          <p:cNvSpPr txBox="1"/>
          <p:nvPr/>
        </p:nvSpPr>
        <p:spPr>
          <a:xfrm>
            <a:off x="6497279" y="5568103"/>
            <a:ext cx="579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out </a:t>
            </a:r>
            <a:r>
              <a:rPr lang="en-US" b="1" dirty="0"/>
              <a:t>a lot</a:t>
            </a:r>
            <a:r>
              <a:rPr lang="en-US" dirty="0"/>
              <a:t> of SYN requests from spoofed source IP address</a:t>
            </a:r>
          </a:p>
        </p:txBody>
      </p:sp>
    </p:spTree>
    <p:extLst>
      <p:ext uri="{BB962C8B-B14F-4D97-AF65-F5344CB8AC3E}">
        <p14:creationId xmlns:p14="http://schemas.microsoft.com/office/powerpoint/2010/main" val="2288624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FB90B050-9596-05EE-19CB-C9E84608585C}"/>
              </a:ext>
            </a:extLst>
          </p:cNvPr>
          <p:cNvSpPr/>
          <p:nvPr/>
        </p:nvSpPr>
        <p:spPr>
          <a:xfrm>
            <a:off x="10524775" y="5371190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E2F118B-2812-4437-0A46-D4F061E6F465}"/>
              </a:ext>
            </a:extLst>
          </p:cNvPr>
          <p:cNvSpPr/>
          <p:nvPr/>
        </p:nvSpPr>
        <p:spPr>
          <a:xfrm>
            <a:off x="11428846" y="5371190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6">
            <a:extLst>
              <a:ext uri="{FF2B5EF4-FFF2-40B4-BE49-F238E27FC236}">
                <a16:creationId xmlns:a16="http://schemas.microsoft.com/office/drawing/2014/main" id="{38628928-7CB7-4103-A301-777F9336BF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6081" y="3335048"/>
            <a:ext cx="714717" cy="486087"/>
          </a:xfrm>
          <a:prstGeom prst="rect">
            <a:avLst/>
          </a:prstGeom>
        </p:spPr>
      </p:pic>
      <p:pic>
        <p:nvPicPr>
          <p:cNvPr id="34" name="object 7">
            <a:extLst>
              <a:ext uri="{FF2B5EF4-FFF2-40B4-BE49-F238E27FC236}">
                <a16:creationId xmlns:a16="http://schemas.microsoft.com/office/drawing/2014/main" id="{4BF5DF53-76C6-8A03-DEC1-E2E01740F9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281" y="1009424"/>
            <a:ext cx="714717" cy="486087"/>
          </a:xfrm>
          <a:prstGeom prst="rect">
            <a:avLst/>
          </a:prstGeom>
        </p:spPr>
      </p:pic>
      <p:pic>
        <p:nvPicPr>
          <p:cNvPr id="35" name="object 8">
            <a:extLst>
              <a:ext uri="{FF2B5EF4-FFF2-40B4-BE49-F238E27FC236}">
                <a16:creationId xmlns:a16="http://schemas.microsoft.com/office/drawing/2014/main" id="{70046071-F57E-256A-236F-793325602A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1881" y="1811048"/>
            <a:ext cx="714717" cy="486087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C9F4D819-81BA-03D4-4695-987FB68F11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9881" y="2420648"/>
            <a:ext cx="714717" cy="486087"/>
          </a:xfrm>
          <a:prstGeom prst="rect">
            <a:avLst/>
          </a:prstGeom>
        </p:spPr>
      </p:pic>
      <p:pic>
        <p:nvPicPr>
          <p:cNvPr id="37" name="object 10">
            <a:extLst>
              <a:ext uri="{FF2B5EF4-FFF2-40B4-BE49-F238E27FC236}">
                <a16:creationId xmlns:a16="http://schemas.microsoft.com/office/drawing/2014/main" id="{414E3DB4-7AD7-5702-D31D-18DE6FA2BB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481" y="3335048"/>
            <a:ext cx="714717" cy="486087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356E4802-6AAC-F5B2-F30C-B9193574E0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8081" y="5240048"/>
            <a:ext cx="714717" cy="486087"/>
          </a:xfrm>
          <a:prstGeom prst="rect">
            <a:avLst/>
          </a:prstGeom>
        </p:spPr>
      </p:pic>
      <p:pic>
        <p:nvPicPr>
          <p:cNvPr id="39" name="object 12">
            <a:extLst>
              <a:ext uri="{FF2B5EF4-FFF2-40B4-BE49-F238E27FC236}">
                <a16:creationId xmlns:a16="http://schemas.microsoft.com/office/drawing/2014/main" id="{261521FC-BDE7-5B24-72C8-4D816BEABD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2681" y="4325648"/>
            <a:ext cx="714717" cy="486087"/>
          </a:xfrm>
          <a:prstGeom prst="rect">
            <a:avLst/>
          </a:prstGeom>
        </p:spPr>
      </p:pic>
      <p:pic>
        <p:nvPicPr>
          <p:cNvPr id="40" name="object 13">
            <a:extLst>
              <a:ext uri="{FF2B5EF4-FFF2-40B4-BE49-F238E27FC236}">
                <a16:creationId xmlns:a16="http://schemas.microsoft.com/office/drawing/2014/main" id="{6109E8DE-2BD6-C27C-1A17-C6635C6E4A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9481" y="1036856"/>
            <a:ext cx="714717" cy="486087"/>
          </a:xfrm>
          <a:prstGeom prst="rect">
            <a:avLst/>
          </a:prstGeom>
        </p:spPr>
      </p:pic>
      <p:pic>
        <p:nvPicPr>
          <p:cNvPr id="41" name="object 14">
            <a:extLst>
              <a:ext uri="{FF2B5EF4-FFF2-40B4-BE49-F238E27FC236}">
                <a16:creationId xmlns:a16="http://schemas.microsoft.com/office/drawing/2014/main" id="{B34B15AA-F3B8-FE77-233D-A022C46250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2081" y="2131088"/>
            <a:ext cx="714717" cy="486087"/>
          </a:xfrm>
          <a:prstGeom prst="rect">
            <a:avLst/>
          </a:prstGeom>
        </p:spPr>
      </p:pic>
      <p:pic>
        <p:nvPicPr>
          <p:cNvPr id="42" name="object 15">
            <a:extLst>
              <a:ext uri="{FF2B5EF4-FFF2-40B4-BE49-F238E27FC236}">
                <a16:creationId xmlns:a16="http://schemas.microsoft.com/office/drawing/2014/main" id="{1BCBD1DF-D27E-A7FB-1F30-6AF912E0E7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7121" y="3411248"/>
            <a:ext cx="714717" cy="486087"/>
          </a:xfrm>
          <a:prstGeom prst="rect">
            <a:avLst/>
          </a:prstGeom>
        </p:spPr>
      </p:pic>
      <p:pic>
        <p:nvPicPr>
          <p:cNvPr id="43" name="object 16">
            <a:extLst>
              <a:ext uri="{FF2B5EF4-FFF2-40B4-BE49-F238E27FC236}">
                <a16:creationId xmlns:a16="http://schemas.microsoft.com/office/drawing/2014/main" id="{83EF619B-1119-718E-EA9D-1221BF7B57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6081" y="843335"/>
            <a:ext cx="714717" cy="487542"/>
          </a:xfrm>
          <a:prstGeom prst="rect">
            <a:avLst/>
          </a:prstGeom>
        </p:spPr>
      </p:pic>
      <p:pic>
        <p:nvPicPr>
          <p:cNvPr id="44" name="object 17">
            <a:extLst>
              <a:ext uri="{FF2B5EF4-FFF2-40B4-BE49-F238E27FC236}">
                <a16:creationId xmlns:a16="http://schemas.microsoft.com/office/drawing/2014/main" id="{0880936D-204F-7799-FC10-8C0D5D7ED6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0721" y="3456968"/>
            <a:ext cx="714717" cy="486087"/>
          </a:xfrm>
          <a:prstGeom prst="rect">
            <a:avLst/>
          </a:prstGeom>
        </p:spPr>
      </p:pic>
      <p:pic>
        <p:nvPicPr>
          <p:cNvPr id="45" name="object 18">
            <a:extLst>
              <a:ext uri="{FF2B5EF4-FFF2-40B4-BE49-F238E27FC236}">
                <a16:creationId xmlns:a16="http://schemas.microsoft.com/office/drawing/2014/main" id="{A7AD2479-954B-C72C-E668-2097E334E1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0081" y="4802688"/>
            <a:ext cx="714717" cy="487542"/>
          </a:xfrm>
          <a:prstGeom prst="rect">
            <a:avLst/>
          </a:prstGeom>
        </p:spPr>
      </p:pic>
      <p:pic>
        <p:nvPicPr>
          <p:cNvPr id="46" name="object 19">
            <a:extLst>
              <a:ext uri="{FF2B5EF4-FFF2-40B4-BE49-F238E27FC236}">
                <a16:creationId xmlns:a16="http://schemas.microsoft.com/office/drawing/2014/main" id="{B52395F9-7E51-14F1-9BDC-39489E6D89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904" y="4715820"/>
            <a:ext cx="714717" cy="487542"/>
          </a:xfrm>
          <a:prstGeom prst="rect">
            <a:avLst/>
          </a:prstGeom>
        </p:spPr>
      </p:pic>
      <p:sp>
        <p:nvSpPr>
          <p:cNvPr id="47" name="object 20">
            <a:extLst>
              <a:ext uri="{FF2B5EF4-FFF2-40B4-BE49-F238E27FC236}">
                <a16:creationId xmlns:a16="http://schemas.microsoft.com/office/drawing/2014/main" id="{688B8041-9677-65CA-4456-90CA1E957327}"/>
              </a:ext>
            </a:extLst>
          </p:cNvPr>
          <p:cNvSpPr/>
          <p:nvPr/>
        </p:nvSpPr>
        <p:spPr>
          <a:xfrm>
            <a:off x="1596518" y="1204341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84DF817C-4465-9E8C-1B4B-E41C6658B34D}"/>
              </a:ext>
            </a:extLst>
          </p:cNvPr>
          <p:cNvSpPr/>
          <p:nvPr/>
        </p:nvSpPr>
        <p:spPr>
          <a:xfrm>
            <a:off x="3606801" y="1401699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2">
            <a:extLst>
              <a:ext uri="{FF2B5EF4-FFF2-40B4-BE49-F238E27FC236}">
                <a16:creationId xmlns:a16="http://schemas.microsoft.com/office/drawing/2014/main" id="{EF7AFCDD-2C2A-F819-D2C2-FBD5F78A05E8}"/>
              </a:ext>
            </a:extLst>
          </p:cNvPr>
          <p:cNvSpPr/>
          <p:nvPr/>
        </p:nvSpPr>
        <p:spPr>
          <a:xfrm>
            <a:off x="3653537" y="2139950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0D1C972E-F6E7-1B18-753F-57BA91B7E43E}"/>
              </a:ext>
            </a:extLst>
          </p:cNvPr>
          <p:cNvSpPr/>
          <p:nvPr/>
        </p:nvSpPr>
        <p:spPr>
          <a:xfrm>
            <a:off x="2589912" y="2242566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91E82B91-F226-21AF-B7BE-D2607BA45821}"/>
              </a:ext>
            </a:extLst>
          </p:cNvPr>
          <p:cNvSpPr/>
          <p:nvPr/>
        </p:nvSpPr>
        <p:spPr>
          <a:xfrm>
            <a:off x="3491993" y="2252219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623E6FA3-654F-D378-2806-23B3C6C7E153}"/>
              </a:ext>
            </a:extLst>
          </p:cNvPr>
          <p:cNvSpPr/>
          <p:nvPr/>
        </p:nvSpPr>
        <p:spPr>
          <a:xfrm>
            <a:off x="2971419" y="3602482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E1DACE2C-DE5E-B2D9-0A8A-CD63CD87EFD3}"/>
              </a:ext>
            </a:extLst>
          </p:cNvPr>
          <p:cNvSpPr/>
          <p:nvPr/>
        </p:nvSpPr>
        <p:spPr>
          <a:xfrm>
            <a:off x="2759075" y="3806572"/>
            <a:ext cx="490220" cy="1419225"/>
          </a:xfrm>
          <a:custGeom>
            <a:avLst/>
            <a:gdLst/>
            <a:ahLst/>
            <a:cxnLst/>
            <a:rect l="l" t="t" r="r" b="b"/>
            <a:pathLst>
              <a:path w="490220" h="1419225">
                <a:moveTo>
                  <a:pt x="487033" y="1371218"/>
                </a:moveTo>
                <a:lnTo>
                  <a:pt x="462280" y="1371218"/>
                </a:lnTo>
                <a:lnTo>
                  <a:pt x="462280" y="1372615"/>
                </a:lnTo>
                <a:lnTo>
                  <a:pt x="461899" y="1376171"/>
                </a:lnTo>
                <a:lnTo>
                  <a:pt x="461899" y="1377949"/>
                </a:lnTo>
                <a:lnTo>
                  <a:pt x="462661" y="1388490"/>
                </a:lnTo>
                <a:lnTo>
                  <a:pt x="462788" y="1389506"/>
                </a:lnTo>
                <a:lnTo>
                  <a:pt x="464566" y="1400682"/>
                </a:lnTo>
                <a:lnTo>
                  <a:pt x="464819" y="1401444"/>
                </a:lnTo>
                <a:lnTo>
                  <a:pt x="466344" y="1408556"/>
                </a:lnTo>
                <a:lnTo>
                  <a:pt x="467232" y="1412112"/>
                </a:lnTo>
                <a:lnTo>
                  <a:pt x="469645" y="1415160"/>
                </a:lnTo>
                <a:lnTo>
                  <a:pt x="473075" y="1416684"/>
                </a:lnTo>
                <a:lnTo>
                  <a:pt x="474599" y="1417319"/>
                </a:lnTo>
                <a:lnTo>
                  <a:pt x="477519" y="1418716"/>
                </a:lnTo>
                <a:lnTo>
                  <a:pt x="481076" y="1418335"/>
                </a:lnTo>
                <a:lnTo>
                  <a:pt x="483616" y="1416303"/>
                </a:lnTo>
                <a:lnTo>
                  <a:pt x="485013" y="1415414"/>
                </a:lnTo>
                <a:lnTo>
                  <a:pt x="488188" y="1413002"/>
                </a:lnTo>
                <a:lnTo>
                  <a:pt x="489966" y="1409064"/>
                </a:lnTo>
                <a:lnTo>
                  <a:pt x="489712" y="1405000"/>
                </a:lnTo>
                <a:lnTo>
                  <a:pt x="489204" y="1397761"/>
                </a:lnTo>
                <a:lnTo>
                  <a:pt x="489077" y="1396745"/>
                </a:lnTo>
                <a:lnTo>
                  <a:pt x="487480" y="1386712"/>
                </a:lnTo>
                <a:lnTo>
                  <a:pt x="486784" y="1377949"/>
                </a:lnTo>
                <a:lnTo>
                  <a:pt x="487044" y="1372996"/>
                </a:lnTo>
                <a:lnTo>
                  <a:pt x="487033" y="1371218"/>
                </a:lnTo>
                <a:close/>
              </a:path>
              <a:path w="490220" h="1419225">
                <a:moveTo>
                  <a:pt x="487379" y="1386074"/>
                </a:moveTo>
                <a:lnTo>
                  <a:pt x="487426" y="1386712"/>
                </a:lnTo>
                <a:lnTo>
                  <a:pt x="487379" y="1386074"/>
                </a:lnTo>
                <a:close/>
              </a:path>
              <a:path w="490220" h="1419225">
                <a:moveTo>
                  <a:pt x="487342" y="1385569"/>
                </a:moveTo>
                <a:lnTo>
                  <a:pt x="487379" y="1386074"/>
                </a:lnTo>
                <a:lnTo>
                  <a:pt x="487342" y="1385569"/>
                </a:lnTo>
                <a:close/>
              </a:path>
              <a:path w="490220" h="1419225">
                <a:moveTo>
                  <a:pt x="486725" y="1377145"/>
                </a:moveTo>
                <a:lnTo>
                  <a:pt x="486664" y="1377949"/>
                </a:lnTo>
                <a:lnTo>
                  <a:pt x="486725" y="1377145"/>
                </a:lnTo>
                <a:close/>
              </a:path>
              <a:path w="490220" h="1419225">
                <a:moveTo>
                  <a:pt x="486791" y="1376298"/>
                </a:moveTo>
                <a:lnTo>
                  <a:pt x="486725" y="1377145"/>
                </a:lnTo>
                <a:lnTo>
                  <a:pt x="486791" y="1376298"/>
                </a:lnTo>
                <a:close/>
              </a:path>
              <a:path w="490220" h="1419225">
                <a:moveTo>
                  <a:pt x="462244" y="1371684"/>
                </a:moveTo>
                <a:lnTo>
                  <a:pt x="462172" y="1372615"/>
                </a:lnTo>
                <a:lnTo>
                  <a:pt x="462244" y="1371684"/>
                </a:lnTo>
                <a:close/>
              </a:path>
              <a:path w="490220" h="1419225">
                <a:moveTo>
                  <a:pt x="486306" y="1355470"/>
                </a:moveTo>
                <a:lnTo>
                  <a:pt x="461518" y="1355470"/>
                </a:lnTo>
                <a:lnTo>
                  <a:pt x="461644" y="1356105"/>
                </a:lnTo>
                <a:lnTo>
                  <a:pt x="462244" y="1371684"/>
                </a:lnTo>
                <a:lnTo>
                  <a:pt x="462280" y="1371218"/>
                </a:lnTo>
                <a:lnTo>
                  <a:pt x="487033" y="1371218"/>
                </a:lnTo>
                <a:lnTo>
                  <a:pt x="486306" y="1355470"/>
                </a:lnTo>
                <a:close/>
              </a:path>
              <a:path w="490220" h="1419225">
                <a:moveTo>
                  <a:pt x="461518" y="1354410"/>
                </a:moveTo>
                <a:lnTo>
                  <a:pt x="461518" y="1355470"/>
                </a:lnTo>
                <a:lnTo>
                  <a:pt x="461518" y="1354410"/>
                </a:lnTo>
                <a:close/>
              </a:path>
              <a:path w="490220" h="1419225">
                <a:moveTo>
                  <a:pt x="486282" y="1354073"/>
                </a:moveTo>
                <a:lnTo>
                  <a:pt x="461518" y="1354073"/>
                </a:lnTo>
                <a:lnTo>
                  <a:pt x="461644" y="1355470"/>
                </a:lnTo>
                <a:lnTo>
                  <a:pt x="486282" y="1355470"/>
                </a:lnTo>
                <a:lnTo>
                  <a:pt x="486282" y="1354073"/>
                </a:lnTo>
                <a:close/>
              </a:path>
              <a:path w="490220" h="1419225">
                <a:moveTo>
                  <a:pt x="486282" y="1354962"/>
                </a:moveTo>
                <a:lnTo>
                  <a:pt x="486282" y="1355470"/>
                </a:lnTo>
                <a:lnTo>
                  <a:pt x="486282" y="1354962"/>
                </a:lnTo>
                <a:close/>
              </a:path>
              <a:path w="490220" h="1419225">
                <a:moveTo>
                  <a:pt x="484092" y="1334261"/>
                </a:moveTo>
                <a:lnTo>
                  <a:pt x="459105" y="1334261"/>
                </a:lnTo>
                <a:lnTo>
                  <a:pt x="459231" y="1335150"/>
                </a:lnTo>
                <a:lnTo>
                  <a:pt x="461518" y="1354410"/>
                </a:lnTo>
                <a:lnTo>
                  <a:pt x="461518" y="1354073"/>
                </a:lnTo>
                <a:lnTo>
                  <a:pt x="486282" y="1354073"/>
                </a:lnTo>
                <a:lnTo>
                  <a:pt x="486282" y="1352549"/>
                </a:lnTo>
                <a:lnTo>
                  <a:pt x="484092" y="1334261"/>
                </a:lnTo>
                <a:close/>
              </a:path>
              <a:path w="490220" h="1419225">
                <a:moveTo>
                  <a:pt x="459172" y="1334828"/>
                </a:moveTo>
                <a:lnTo>
                  <a:pt x="459211" y="1335150"/>
                </a:lnTo>
                <a:lnTo>
                  <a:pt x="459172" y="1334828"/>
                </a:lnTo>
                <a:close/>
              </a:path>
              <a:path w="490220" h="1419225">
                <a:moveTo>
                  <a:pt x="483022" y="1327530"/>
                </a:moveTo>
                <a:lnTo>
                  <a:pt x="457835" y="1327530"/>
                </a:lnTo>
                <a:lnTo>
                  <a:pt x="459172" y="1334828"/>
                </a:lnTo>
                <a:lnTo>
                  <a:pt x="459105" y="1334261"/>
                </a:lnTo>
                <a:lnTo>
                  <a:pt x="484092" y="1334261"/>
                </a:lnTo>
                <a:lnTo>
                  <a:pt x="483743" y="1331340"/>
                </a:lnTo>
                <a:lnTo>
                  <a:pt x="483616" y="1330452"/>
                </a:lnTo>
                <a:lnTo>
                  <a:pt x="483022" y="1327530"/>
                </a:lnTo>
                <a:close/>
              </a:path>
              <a:path w="490220" h="1419225">
                <a:moveTo>
                  <a:pt x="481653" y="1321053"/>
                </a:moveTo>
                <a:lnTo>
                  <a:pt x="456184" y="1321053"/>
                </a:lnTo>
                <a:lnTo>
                  <a:pt x="456692" y="1322831"/>
                </a:lnTo>
                <a:lnTo>
                  <a:pt x="457962" y="1328292"/>
                </a:lnTo>
                <a:lnTo>
                  <a:pt x="457835" y="1327530"/>
                </a:lnTo>
                <a:lnTo>
                  <a:pt x="483022" y="1327530"/>
                </a:lnTo>
                <a:lnTo>
                  <a:pt x="481965" y="1322323"/>
                </a:lnTo>
                <a:lnTo>
                  <a:pt x="481653" y="1321053"/>
                </a:lnTo>
                <a:close/>
              </a:path>
              <a:path w="490220" h="1419225">
                <a:moveTo>
                  <a:pt x="456513" y="1322395"/>
                </a:moveTo>
                <a:lnTo>
                  <a:pt x="456620" y="1322831"/>
                </a:lnTo>
                <a:lnTo>
                  <a:pt x="456513" y="1322395"/>
                </a:lnTo>
                <a:close/>
              </a:path>
              <a:path w="490220" h="1419225">
                <a:moveTo>
                  <a:pt x="456184" y="1321053"/>
                </a:moveTo>
                <a:lnTo>
                  <a:pt x="456513" y="1322395"/>
                </a:lnTo>
                <a:lnTo>
                  <a:pt x="456692" y="1322831"/>
                </a:lnTo>
                <a:lnTo>
                  <a:pt x="456184" y="1321053"/>
                </a:lnTo>
                <a:close/>
              </a:path>
              <a:path w="490220" h="1419225">
                <a:moveTo>
                  <a:pt x="475222" y="1302638"/>
                </a:moveTo>
                <a:lnTo>
                  <a:pt x="448437" y="1302638"/>
                </a:lnTo>
                <a:lnTo>
                  <a:pt x="456513" y="1322395"/>
                </a:lnTo>
                <a:lnTo>
                  <a:pt x="456184" y="1321053"/>
                </a:lnTo>
                <a:lnTo>
                  <a:pt x="481653" y="1321053"/>
                </a:lnTo>
                <a:lnTo>
                  <a:pt x="480187" y="1315084"/>
                </a:lnTo>
                <a:lnTo>
                  <a:pt x="479679" y="1313306"/>
                </a:lnTo>
                <a:lnTo>
                  <a:pt x="475222" y="1302638"/>
                </a:lnTo>
                <a:close/>
              </a:path>
              <a:path w="490220" h="1419225">
                <a:moveTo>
                  <a:pt x="462121" y="1268983"/>
                </a:moveTo>
                <a:lnTo>
                  <a:pt x="437006" y="1268983"/>
                </a:lnTo>
                <a:lnTo>
                  <a:pt x="438023" y="1274444"/>
                </a:lnTo>
                <a:lnTo>
                  <a:pt x="439674" y="1280413"/>
                </a:lnTo>
                <a:lnTo>
                  <a:pt x="439928" y="1280921"/>
                </a:lnTo>
                <a:lnTo>
                  <a:pt x="441706" y="1286382"/>
                </a:lnTo>
                <a:lnTo>
                  <a:pt x="441833" y="1286636"/>
                </a:lnTo>
                <a:lnTo>
                  <a:pt x="443611" y="1291589"/>
                </a:lnTo>
                <a:lnTo>
                  <a:pt x="448564" y="1303019"/>
                </a:lnTo>
                <a:lnTo>
                  <a:pt x="448437" y="1302638"/>
                </a:lnTo>
                <a:lnTo>
                  <a:pt x="475222" y="1302638"/>
                </a:lnTo>
                <a:lnTo>
                  <a:pt x="471296" y="1293240"/>
                </a:lnTo>
                <a:lnTo>
                  <a:pt x="471169" y="1292859"/>
                </a:lnTo>
                <a:lnTo>
                  <a:pt x="466872" y="1283334"/>
                </a:lnTo>
                <a:lnTo>
                  <a:pt x="466470" y="1282445"/>
                </a:lnTo>
                <a:lnTo>
                  <a:pt x="465162" y="1278508"/>
                </a:lnTo>
                <a:lnTo>
                  <a:pt x="465116" y="1278254"/>
                </a:lnTo>
                <a:lnTo>
                  <a:pt x="463592" y="1273682"/>
                </a:lnTo>
                <a:lnTo>
                  <a:pt x="462368" y="1269745"/>
                </a:lnTo>
                <a:lnTo>
                  <a:pt x="462280" y="1269618"/>
                </a:lnTo>
                <a:lnTo>
                  <a:pt x="462121" y="1268983"/>
                </a:lnTo>
                <a:close/>
              </a:path>
              <a:path w="490220" h="1419225">
                <a:moveTo>
                  <a:pt x="466470" y="1282445"/>
                </a:moveTo>
                <a:lnTo>
                  <a:pt x="466852" y="1283334"/>
                </a:lnTo>
                <a:lnTo>
                  <a:pt x="466782" y="1283136"/>
                </a:lnTo>
                <a:lnTo>
                  <a:pt x="466470" y="1282445"/>
                </a:lnTo>
                <a:close/>
              </a:path>
              <a:path w="490220" h="1419225">
                <a:moveTo>
                  <a:pt x="466782" y="1283136"/>
                </a:moveTo>
                <a:lnTo>
                  <a:pt x="466852" y="1283334"/>
                </a:lnTo>
                <a:lnTo>
                  <a:pt x="466782" y="1283136"/>
                </a:lnTo>
                <a:close/>
              </a:path>
              <a:path w="490220" h="1419225">
                <a:moveTo>
                  <a:pt x="466540" y="1282445"/>
                </a:moveTo>
                <a:lnTo>
                  <a:pt x="466782" y="1283136"/>
                </a:lnTo>
                <a:lnTo>
                  <a:pt x="466540" y="1282445"/>
                </a:lnTo>
                <a:close/>
              </a:path>
              <a:path w="490220" h="1419225">
                <a:moveTo>
                  <a:pt x="465116" y="1278254"/>
                </a:moveTo>
                <a:lnTo>
                  <a:pt x="465201" y="1278508"/>
                </a:lnTo>
                <a:lnTo>
                  <a:pt x="465116" y="1278254"/>
                </a:lnTo>
                <a:close/>
              </a:path>
              <a:path w="490220" h="1419225">
                <a:moveTo>
                  <a:pt x="463422" y="1273174"/>
                </a:moveTo>
                <a:lnTo>
                  <a:pt x="463550" y="1273682"/>
                </a:lnTo>
                <a:lnTo>
                  <a:pt x="463422" y="1273174"/>
                </a:lnTo>
                <a:close/>
              </a:path>
              <a:path w="490220" h="1419225">
                <a:moveTo>
                  <a:pt x="452264" y="1230121"/>
                </a:moveTo>
                <a:lnTo>
                  <a:pt x="426719" y="1230121"/>
                </a:lnTo>
                <a:lnTo>
                  <a:pt x="437134" y="1269745"/>
                </a:lnTo>
                <a:lnTo>
                  <a:pt x="437006" y="1268983"/>
                </a:lnTo>
                <a:lnTo>
                  <a:pt x="462121" y="1268983"/>
                </a:lnTo>
                <a:lnTo>
                  <a:pt x="462090" y="1268602"/>
                </a:lnTo>
                <a:lnTo>
                  <a:pt x="461264" y="1264157"/>
                </a:lnTo>
                <a:lnTo>
                  <a:pt x="461010" y="1263395"/>
                </a:lnTo>
                <a:lnTo>
                  <a:pt x="452264" y="1230121"/>
                </a:lnTo>
                <a:close/>
              </a:path>
              <a:path w="490220" h="1419225">
                <a:moveTo>
                  <a:pt x="462025" y="1268602"/>
                </a:moveTo>
                <a:lnTo>
                  <a:pt x="462280" y="1269618"/>
                </a:lnTo>
                <a:lnTo>
                  <a:pt x="462197" y="1269173"/>
                </a:lnTo>
                <a:lnTo>
                  <a:pt x="462025" y="1268602"/>
                </a:lnTo>
                <a:close/>
              </a:path>
              <a:path w="490220" h="1419225">
                <a:moveTo>
                  <a:pt x="462197" y="1269173"/>
                </a:moveTo>
                <a:lnTo>
                  <a:pt x="462280" y="1269618"/>
                </a:lnTo>
                <a:lnTo>
                  <a:pt x="462197" y="1269173"/>
                </a:lnTo>
                <a:close/>
              </a:path>
              <a:path w="490220" h="1419225">
                <a:moveTo>
                  <a:pt x="462090" y="1268602"/>
                </a:moveTo>
                <a:lnTo>
                  <a:pt x="462197" y="1269173"/>
                </a:lnTo>
                <a:lnTo>
                  <a:pt x="462090" y="1268602"/>
                </a:lnTo>
                <a:close/>
              </a:path>
              <a:path w="490220" h="1419225">
                <a:moveTo>
                  <a:pt x="381840" y="1035557"/>
                </a:moveTo>
                <a:lnTo>
                  <a:pt x="355727" y="1035557"/>
                </a:lnTo>
                <a:lnTo>
                  <a:pt x="355981" y="1036192"/>
                </a:lnTo>
                <a:lnTo>
                  <a:pt x="389128" y="1133474"/>
                </a:lnTo>
                <a:lnTo>
                  <a:pt x="389381" y="1133982"/>
                </a:lnTo>
                <a:lnTo>
                  <a:pt x="420369" y="1212087"/>
                </a:lnTo>
                <a:lnTo>
                  <a:pt x="426974" y="1231137"/>
                </a:lnTo>
                <a:lnTo>
                  <a:pt x="426719" y="1230121"/>
                </a:lnTo>
                <a:lnTo>
                  <a:pt x="452264" y="1230121"/>
                </a:lnTo>
                <a:lnTo>
                  <a:pt x="450596" y="1223771"/>
                </a:lnTo>
                <a:lnTo>
                  <a:pt x="450342" y="1222882"/>
                </a:lnTo>
                <a:lnTo>
                  <a:pt x="443484" y="1203452"/>
                </a:lnTo>
                <a:lnTo>
                  <a:pt x="443356" y="1202943"/>
                </a:lnTo>
                <a:lnTo>
                  <a:pt x="412369" y="1124838"/>
                </a:lnTo>
                <a:lnTo>
                  <a:pt x="381840" y="1035557"/>
                </a:lnTo>
                <a:close/>
              </a:path>
              <a:path w="490220" h="1419225">
                <a:moveTo>
                  <a:pt x="420116" y="1211706"/>
                </a:moveTo>
                <a:lnTo>
                  <a:pt x="420250" y="1212087"/>
                </a:lnTo>
                <a:lnTo>
                  <a:pt x="420116" y="1211706"/>
                </a:lnTo>
                <a:close/>
              </a:path>
              <a:path w="490220" h="1419225">
                <a:moveTo>
                  <a:pt x="412405" y="1124838"/>
                </a:moveTo>
                <a:lnTo>
                  <a:pt x="412623" y="1125473"/>
                </a:lnTo>
                <a:lnTo>
                  <a:pt x="412405" y="1124838"/>
                </a:lnTo>
                <a:close/>
              </a:path>
              <a:path w="490220" h="1419225">
                <a:moveTo>
                  <a:pt x="355756" y="1035645"/>
                </a:moveTo>
                <a:lnTo>
                  <a:pt x="355943" y="1036192"/>
                </a:lnTo>
                <a:lnTo>
                  <a:pt x="355756" y="1035645"/>
                </a:lnTo>
                <a:close/>
              </a:path>
              <a:path w="490220" h="1419225">
                <a:moveTo>
                  <a:pt x="356740" y="966088"/>
                </a:moveTo>
                <a:lnTo>
                  <a:pt x="331216" y="966088"/>
                </a:lnTo>
                <a:lnTo>
                  <a:pt x="331597" y="967231"/>
                </a:lnTo>
                <a:lnTo>
                  <a:pt x="334644" y="979550"/>
                </a:lnTo>
                <a:lnTo>
                  <a:pt x="339344" y="995552"/>
                </a:lnTo>
                <a:lnTo>
                  <a:pt x="355756" y="1035645"/>
                </a:lnTo>
                <a:lnTo>
                  <a:pt x="381840" y="1035557"/>
                </a:lnTo>
                <a:lnTo>
                  <a:pt x="378841" y="1026794"/>
                </a:lnTo>
                <a:lnTo>
                  <a:pt x="362795" y="987297"/>
                </a:lnTo>
                <a:lnTo>
                  <a:pt x="362331" y="986154"/>
                </a:lnTo>
                <a:lnTo>
                  <a:pt x="358542" y="973073"/>
                </a:lnTo>
                <a:lnTo>
                  <a:pt x="356740" y="966088"/>
                </a:lnTo>
                <a:close/>
              </a:path>
              <a:path w="490220" h="1419225">
                <a:moveTo>
                  <a:pt x="362331" y="986154"/>
                </a:moveTo>
                <a:lnTo>
                  <a:pt x="362712" y="987297"/>
                </a:lnTo>
                <a:lnTo>
                  <a:pt x="362496" y="986561"/>
                </a:lnTo>
                <a:lnTo>
                  <a:pt x="362331" y="986154"/>
                </a:lnTo>
                <a:close/>
              </a:path>
              <a:path w="490220" h="1419225">
                <a:moveTo>
                  <a:pt x="362496" y="986561"/>
                </a:moveTo>
                <a:lnTo>
                  <a:pt x="362712" y="987297"/>
                </a:lnTo>
                <a:lnTo>
                  <a:pt x="362496" y="986561"/>
                </a:lnTo>
                <a:close/>
              </a:path>
              <a:path w="490220" h="1419225">
                <a:moveTo>
                  <a:pt x="362376" y="986154"/>
                </a:moveTo>
                <a:lnTo>
                  <a:pt x="362496" y="986561"/>
                </a:lnTo>
                <a:lnTo>
                  <a:pt x="362376" y="986154"/>
                </a:lnTo>
                <a:close/>
              </a:path>
              <a:path w="490220" h="1419225">
                <a:moveTo>
                  <a:pt x="358394" y="972565"/>
                </a:moveTo>
                <a:lnTo>
                  <a:pt x="358521" y="973073"/>
                </a:lnTo>
                <a:lnTo>
                  <a:pt x="358394" y="972565"/>
                </a:lnTo>
                <a:close/>
              </a:path>
              <a:path w="490220" h="1419225">
                <a:moveTo>
                  <a:pt x="331287" y="966370"/>
                </a:moveTo>
                <a:lnTo>
                  <a:pt x="331507" y="967231"/>
                </a:lnTo>
                <a:lnTo>
                  <a:pt x="331287" y="966370"/>
                </a:lnTo>
                <a:close/>
              </a:path>
              <a:path w="490220" h="1419225">
                <a:moveTo>
                  <a:pt x="331216" y="966088"/>
                </a:moveTo>
                <a:lnTo>
                  <a:pt x="331287" y="966370"/>
                </a:lnTo>
                <a:lnTo>
                  <a:pt x="331597" y="967231"/>
                </a:lnTo>
                <a:lnTo>
                  <a:pt x="331216" y="966088"/>
                </a:lnTo>
                <a:close/>
              </a:path>
              <a:path w="490220" h="1419225">
                <a:moveTo>
                  <a:pt x="355769" y="962278"/>
                </a:moveTo>
                <a:lnTo>
                  <a:pt x="329819" y="962278"/>
                </a:lnTo>
                <a:lnTo>
                  <a:pt x="330073" y="962913"/>
                </a:lnTo>
                <a:lnTo>
                  <a:pt x="331287" y="966370"/>
                </a:lnTo>
                <a:lnTo>
                  <a:pt x="331216" y="966088"/>
                </a:lnTo>
                <a:lnTo>
                  <a:pt x="356740" y="966088"/>
                </a:lnTo>
                <a:lnTo>
                  <a:pt x="355769" y="962278"/>
                </a:lnTo>
                <a:close/>
              </a:path>
              <a:path w="490220" h="1419225">
                <a:moveTo>
                  <a:pt x="329925" y="962575"/>
                </a:moveTo>
                <a:lnTo>
                  <a:pt x="330046" y="962913"/>
                </a:lnTo>
                <a:lnTo>
                  <a:pt x="329925" y="962575"/>
                </a:lnTo>
                <a:close/>
              </a:path>
              <a:path w="490220" h="1419225">
                <a:moveTo>
                  <a:pt x="134239" y="544829"/>
                </a:moveTo>
                <a:lnTo>
                  <a:pt x="154812" y="604900"/>
                </a:lnTo>
                <a:lnTo>
                  <a:pt x="161162" y="624839"/>
                </a:lnTo>
                <a:lnTo>
                  <a:pt x="161544" y="625728"/>
                </a:lnTo>
                <a:lnTo>
                  <a:pt x="169418" y="645159"/>
                </a:lnTo>
                <a:lnTo>
                  <a:pt x="169799" y="646048"/>
                </a:lnTo>
                <a:lnTo>
                  <a:pt x="196850" y="700785"/>
                </a:lnTo>
                <a:lnTo>
                  <a:pt x="219964" y="746251"/>
                </a:lnTo>
                <a:lnTo>
                  <a:pt x="249428" y="805814"/>
                </a:lnTo>
                <a:lnTo>
                  <a:pt x="249428" y="806068"/>
                </a:lnTo>
                <a:lnTo>
                  <a:pt x="280924" y="867536"/>
                </a:lnTo>
                <a:lnTo>
                  <a:pt x="296799" y="896619"/>
                </a:lnTo>
                <a:lnTo>
                  <a:pt x="328294" y="958595"/>
                </a:lnTo>
                <a:lnTo>
                  <a:pt x="329925" y="962575"/>
                </a:lnTo>
                <a:lnTo>
                  <a:pt x="329819" y="962278"/>
                </a:lnTo>
                <a:lnTo>
                  <a:pt x="355769" y="962278"/>
                </a:lnTo>
                <a:lnTo>
                  <a:pt x="355219" y="960119"/>
                </a:lnTo>
                <a:lnTo>
                  <a:pt x="354965" y="958976"/>
                </a:lnTo>
                <a:lnTo>
                  <a:pt x="353060" y="953896"/>
                </a:lnTo>
                <a:lnTo>
                  <a:pt x="352806" y="953134"/>
                </a:lnTo>
                <a:lnTo>
                  <a:pt x="350647" y="948181"/>
                </a:lnTo>
                <a:lnTo>
                  <a:pt x="350393" y="947419"/>
                </a:lnTo>
                <a:lnTo>
                  <a:pt x="318643" y="885189"/>
                </a:lnTo>
                <a:lnTo>
                  <a:pt x="318516" y="884808"/>
                </a:lnTo>
                <a:lnTo>
                  <a:pt x="302779" y="855979"/>
                </a:lnTo>
                <a:lnTo>
                  <a:pt x="271590" y="794892"/>
                </a:lnTo>
                <a:lnTo>
                  <a:pt x="242062" y="735202"/>
                </a:lnTo>
                <a:lnTo>
                  <a:pt x="241935" y="735075"/>
                </a:lnTo>
                <a:lnTo>
                  <a:pt x="219012" y="689736"/>
                </a:lnTo>
                <a:lnTo>
                  <a:pt x="192024" y="635126"/>
                </a:lnTo>
                <a:lnTo>
                  <a:pt x="184404" y="616457"/>
                </a:lnTo>
                <a:lnTo>
                  <a:pt x="178308" y="597153"/>
                </a:lnTo>
                <a:lnTo>
                  <a:pt x="178181" y="596899"/>
                </a:lnTo>
                <a:lnTo>
                  <a:pt x="160803" y="545845"/>
                </a:lnTo>
                <a:lnTo>
                  <a:pt x="134747" y="545845"/>
                </a:lnTo>
                <a:lnTo>
                  <a:pt x="134239" y="544829"/>
                </a:lnTo>
                <a:close/>
              </a:path>
              <a:path w="490220" h="1419225">
                <a:moveTo>
                  <a:pt x="327914" y="957960"/>
                </a:moveTo>
                <a:lnTo>
                  <a:pt x="328190" y="958595"/>
                </a:lnTo>
                <a:lnTo>
                  <a:pt x="327914" y="957960"/>
                </a:lnTo>
                <a:close/>
              </a:path>
              <a:path w="490220" h="1419225">
                <a:moveTo>
                  <a:pt x="296544" y="896365"/>
                </a:moveTo>
                <a:lnTo>
                  <a:pt x="296674" y="896619"/>
                </a:lnTo>
                <a:lnTo>
                  <a:pt x="296544" y="896365"/>
                </a:lnTo>
                <a:close/>
              </a:path>
              <a:path w="490220" h="1419225">
                <a:moveTo>
                  <a:pt x="302641" y="855725"/>
                </a:moveTo>
                <a:lnTo>
                  <a:pt x="302768" y="855979"/>
                </a:lnTo>
                <a:lnTo>
                  <a:pt x="302641" y="855725"/>
                </a:lnTo>
                <a:close/>
              </a:path>
              <a:path w="490220" h="1419225">
                <a:moveTo>
                  <a:pt x="271525" y="794765"/>
                </a:moveTo>
                <a:close/>
              </a:path>
              <a:path w="490220" h="1419225">
                <a:moveTo>
                  <a:pt x="219837" y="746124"/>
                </a:moveTo>
                <a:lnTo>
                  <a:pt x="219899" y="746251"/>
                </a:lnTo>
                <a:lnTo>
                  <a:pt x="219837" y="746124"/>
                </a:lnTo>
                <a:close/>
              </a:path>
              <a:path w="490220" h="1419225">
                <a:moveTo>
                  <a:pt x="218948" y="689609"/>
                </a:moveTo>
                <a:close/>
              </a:path>
              <a:path w="490220" h="1419225">
                <a:moveTo>
                  <a:pt x="192091" y="635126"/>
                </a:moveTo>
                <a:lnTo>
                  <a:pt x="192405" y="635888"/>
                </a:lnTo>
                <a:lnTo>
                  <a:pt x="192091" y="635126"/>
                </a:lnTo>
                <a:close/>
              </a:path>
              <a:path w="490220" h="1419225">
                <a:moveTo>
                  <a:pt x="184499" y="616457"/>
                </a:moveTo>
                <a:lnTo>
                  <a:pt x="184785" y="617346"/>
                </a:lnTo>
                <a:lnTo>
                  <a:pt x="184499" y="616457"/>
                </a:lnTo>
                <a:close/>
              </a:path>
              <a:path w="490220" h="1419225">
                <a:moveTo>
                  <a:pt x="154686" y="604773"/>
                </a:moveTo>
                <a:close/>
              </a:path>
              <a:path w="490220" h="1419225">
                <a:moveTo>
                  <a:pt x="152753" y="525652"/>
                </a:moveTo>
                <a:lnTo>
                  <a:pt x="125730" y="525652"/>
                </a:lnTo>
                <a:lnTo>
                  <a:pt x="134747" y="545845"/>
                </a:lnTo>
                <a:lnTo>
                  <a:pt x="160803" y="545845"/>
                </a:lnTo>
                <a:lnTo>
                  <a:pt x="157734" y="536828"/>
                </a:lnTo>
                <a:lnTo>
                  <a:pt x="157225" y="535812"/>
                </a:lnTo>
                <a:lnTo>
                  <a:pt x="152753" y="525652"/>
                </a:lnTo>
                <a:close/>
              </a:path>
              <a:path w="490220" h="1419225">
                <a:moveTo>
                  <a:pt x="143557" y="505840"/>
                </a:moveTo>
                <a:lnTo>
                  <a:pt x="116078" y="505840"/>
                </a:lnTo>
                <a:lnTo>
                  <a:pt x="116331" y="506348"/>
                </a:lnTo>
                <a:lnTo>
                  <a:pt x="125856" y="526033"/>
                </a:lnTo>
                <a:lnTo>
                  <a:pt x="125730" y="525652"/>
                </a:lnTo>
                <a:lnTo>
                  <a:pt x="152753" y="525652"/>
                </a:lnTo>
                <a:lnTo>
                  <a:pt x="148336" y="515619"/>
                </a:lnTo>
                <a:lnTo>
                  <a:pt x="148081" y="515238"/>
                </a:lnTo>
                <a:lnTo>
                  <a:pt x="143557" y="505840"/>
                </a:lnTo>
                <a:close/>
              </a:path>
              <a:path w="490220" h="1419225">
                <a:moveTo>
                  <a:pt x="116249" y="506194"/>
                </a:moveTo>
                <a:lnTo>
                  <a:pt x="116324" y="506348"/>
                </a:lnTo>
                <a:lnTo>
                  <a:pt x="116249" y="506194"/>
                </a:lnTo>
                <a:close/>
              </a:path>
              <a:path w="490220" h="1419225">
                <a:moveTo>
                  <a:pt x="18796" y="0"/>
                </a:moveTo>
                <a:lnTo>
                  <a:pt x="5206" y="761"/>
                </a:lnTo>
                <a:lnTo>
                  <a:pt x="0" y="6603"/>
                </a:lnTo>
                <a:lnTo>
                  <a:pt x="381" y="13461"/>
                </a:lnTo>
                <a:lnTo>
                  <a:pt x="5080" y="89788"/>
                </a:lnTo>
                <a:lnTo>
                  <a:pt x="9143" y="143890"/>
                </a:lnTo>
                <a:lnTo>
                  <a:pt x="19939" y="227329"/>
                </a:lnTo>
                <a:lnTo>
                  <a:pt x="39624" y="308990"/>
                </a:lnTo>
                <a:lnTo>
                  <a:pt x="48260" y="343280"/>
                </a:lnTo>
                <a:lnTo>
                  <a:pt x="48387" y="343534"/>
                </a:lnTo>
                <a:lnTo>
                  <a:pt x="54483" y="366267"/>
                </a:lnTo>
                <a:lnTo>
                  <a:pt x="61468" y="388619"/>
                </a:lnTo>
                <a:lnTo>
                  <a:pt x="61594" y="389127"/>
                </a:lnTo>
                <a:lnTo>
                  <a:pt x="69596" y="411098"/>
                </a:lnTo>
                <a:lnTo>
                  <a:pt x="69723" y="411606"/>
                </a:lnTo>
                <a:lnTo>
                  <a:pt x="78740" y="433323"/>
                </a:lnTo>
                <a:lnTo>
                  <a:pt x="105918" y="486917"/>
                </a:lnTo>
                <a:lnTo>
                  <a:pt x="116249" y="506194"/>
                </a:lnTo>
                <a:lnTo>
                  <a:pt x="116078" y="505840"/>
                </a:lnTo>
                <a:lnTo>
                  <a:pt x="143557" y="505840"/>
                </a:lnTo>
                <a:lnTo>
                  <a:pt x="138175" y="494664"/>
                </a:lnTo>
                <a:lnTo>
                  <a:pt x="127898" y="475487"/>
                </a:lnTo>
                <a:lnTo>
                  <a:pt x="101669" y="423798"/>
                </a:lnTo>
                <a:lnTo>
                  <a:pt x="92583" y="402208"/>
                </a:lnTo>
                <a:lnTo>
                  <a:pt x="85145" y="381253"/>
                </a:lnTo>
                <a:lnTo>
                  <a:pt x="78390" y="359790"/>
                </a:lnTo>
                <a:lnTo>
                  <a:pt x="72331" y="337311"/>
                </a:lnTo>
                <a:lnTo>
                  <a:pt x="63658" y="303148"/>
                </a:lnTo>
                <a:lnTo>
                  <a:pt x="44196" y="222630"/>
                </a:lnTo>
                <a:lnTo>
                  <a:pt x="35567" y="165099"/>
                </a:lnTo>
                <a:lnTo>
                  <a:pt x="29837" y="88137"/>
                </a:lnTo>
                <a:lnTo>
                  <a:pt x="25146" y="11937"/>
                </a:lnTo>
                <a:lnTo>
                  <a:pt x="24765" y="5079"/>
                </a:lnTo>
                <a:lnTo>
                  <a:pt x="18796" y="0"/>
                </a:lnTo>
                <a:close/>
              </a:path>
              <a:path w="490220" h="1419225">
                <a:moveTo>
                  <a:pt x="127762" y="475233"/>
                </a:moveTo>
                <a:lnTo>
                  <a:pt x="127889" y="475487"/>
                </a:lnTo>
                <a:lnTo>
                  <a:pt x="127762" y="475233"/>
                </a:lnTo>
                <a:close/>
              </a:path>
              <a:path w="490220" h="1419225">
                <a:moveTo>
                  <a:pt x="101273" y="423018"/>
                </a:moveTo>
                <a:lnTo>
                  <a:pt x="101600" y="423798"/>
                </a:lnTo>
                <a:lnTo>
                  <a:pt x="101273" y="423018"/>
                </a:lnTo>
                <a:close/>
              </a:path>
              <a:path w="490220" h="1419225">
                <a:moveTo>
                  <a:pt x="101228" y="422909"/>
                </a:moveTo>
                <a:close/>
              </a:path>
              <a:path w="490220" h="1419225">
                <a:moveTo>
                  <a:pt x="92654" y="402208"/>
                </a:moveTo>
                <a:lnTo>
                  <a:pt x="92837" y="402716"/>
                </a:lnTo>
                <a:lnTo>
                  <a:pt x="92654" y="402208"/>
                </a:lnTo>
                <a:close/>
              </a:path>
              <a:path w="490220" h="1419225">
                <a:moveTo>
                  <a:pt x="84962" y="380745"/>
                </a:moveTo>
                <a:lnTo>
                  <a:pt x="85090" y="381253"/>
                </a:lnTo>
                <a:lnTo>
                  <a:pt x="84962" y="380745"/>
                </a:lnTo>
                <a:close/>
              </a:path>
              <a:path w="490220" h="1419225">
                <a:moveTo>
                  <a:pt x="78231" y="359282"/>
                </a:moveTo>
                <a:lnTo>
                  <a:pt x="78359" y="359790"/>
                </a:lnTo>
                <a:lnTo>
                  <a:pt x="78231" y="359282"/>
                </a:lnTo>
                <a:close/>
              </a:path>
              <a:path w="490220" h="1419225">
                <a:moveTo>
                  <a:pt x="72262" y="337057"/>
                </a:moveTo>
                <a:lnTo>
                  <a:pt x="72262" y="337311"/>
                </a:lnTo>
                <a:lnTo>
                  <a:pt x="72262" y="337057"/>
                </a:lnTo>
                <a:close/>
              </a:path>
              <a:path w="490220" h="1419225">
                <a:moveTo>
                  <a:pt x="63723" y="303021"/>
                </a:moveTo>
                <a:close/>
              </a:path>
              <a:path w="490220" h="1419225">
                <a:moveTo>
                  <a:pt x="44295" y="222630"/>
                </a:moveTo>
                <a:lnTo>
                  <a:pt x="44450" y="223646"/>
                </a:lnTo>
                <a:lnTo>
                  <a:pt x="44295" y="222630"/>
                </a:lnTo>
                <a:close/>
              </a:path>
              <a:path w="490220" h="1419225">
                <a:moveTo>
                  <a:pt x="35551" y="164994"/>
                </a:moveTo>
                <a:close/>
              </a:path>
              <a:path w="490220" h="1419225">
                <a:moveTo>
                  <a:pt x="35491" y="164210"/>
                </a:moveTo>
                <a:lnTo>
                  <a:pt x="35551" y="164994"/>
                </a:lnTo>
                <a:lnTo>
                  <a:pt x="35491" y="16421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7">
            <a:extLst>
              <a:ext uri="{FF2B5EF4-FFF2-40B4-BE49-F238E27FC236}">
                <a16:creationId xmlns:a16="http://schemas.microsoft.com/office/drawing/2014/main" id="{00470454-597A-B823-ADF8-DE9C557C451E}"/>
              </a:ext>
            </a:extLst>
          </p:cNvPr>
          <p:cNvSpPr/>
          <p:nvPr/>
        </p:nvSpPr>
        <p:spPr>
          <a:xfrm>
            <a:off x="5215637" y="3647694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8">
            <a:extLst>
              <a:ext uri="{FF2B5EF4-FFF2-40B4-BE49-F238E27FC236}">
                <a16:creationId xmlns:a16="http://schemas.microsoft.com/office/drawing/2014/main" id="{0AA671D8-2FFC-BB99-997C-6E253873610E}"/>
              </a:ext>
            </a:extLst>
          </p:cNvPr>
          <p:cNvSpPr/>
          <p:nvPr/>
        </p:nvSpPr>
        <p:spPr>
          <a:xfrm>
            <a:off x="5339970" y="1312165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9">
            <a:extLst>
              <a:ext uri="{FF2B5EF4-FFF2-40B4-BE49-F238E27FC236}">
                <a16:creationId xmlns:a16="http://schemas.microsoft.com/office/drawing/2014/main" id="{1E313D45-48E8-1FEA-7089-2B767FBC4F83}"/>
              </a:ext>
            </a:extLst>
          </p:cNvPr>
          <p:cNvSpPr/>
          <p:nvPr/>
        </p:nvSpPr>
        <p:spPr>
          <a:xfrm>
            <a:off x="7285736" y="1030605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0">
            <a:extLst>
              <a:ext uri="{FF2B5EF4-FFF2-40B4-BE49-F238E27FC236}">
                <a16:creationId xmlns:a16="http://schemas.microsoft.com/office/drawing/2014/main" id="{B53F015A-2971-F716-FE75-103E29255FE9}"/>
              </a:ext>
            </a:extLst>
          </p:cNvPr>
          <p:cNvSpPr/>
          <p:nvPr/>
        </p:nvSpPr>
        <p:spPr>
          <a:xfrm>
            <a:off x="7272783" y="1406779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72B8BE76-0393-FAFB-5949-8FD7936BFAC4}"/>
              </a:ext>
            </a:extLst>
          </p:cNvPr>
          <p:cNvSpPr/>
          <p:nvPr/>
        </p:nvSpPr>
        <p:spPr>
          <a:xfrm>
            <a:off x="7363461" y="3834638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2">
            <a:extLst>
              <a:ext uri="{FF2B5EF4-FFF2-40B4-BE49-F238E27FC236}">
                <a16:creationId xmlns:a16="http://schemas.microsoft.com/office/drawing/2014/main" id="{A7DE4F86-951E-571D-5E42-CA1ACC72E7CA}"/>
              </a:ext>
            </a:extLst>
          </p:cNvPr>
          <p:cNvSpPr/>
          <p:nvPr/>
        </p:nvSpPr>
        <p:spPr>
          <a:xfrm>
            <a:off x="6666738" y="2799969"/>
            <a:ext cx="338455" cy="598805"/>
          </a:xfrm>
          <a:custGeom>
            <a:avLst/>
            <a:gdLst/>
            <a:ahLst/>
            <a:cxnLst/>
            <a:rect l="l" t="t" r="r" b="b"/>
            <a:pathLst>
              <a:path w="338454" h="598804">
                <a:moveTo>
                  <a:pt x="334149" y="576834"/>
                </a:moveTo>
                <a:lnTo>
                  <a:pt x="306958" y="576834"/>
                </a:lnTo>
                <a:lnTo>
                  <a:pt x="314578" y="590931"/>
                </a:lnTo>
                <a:lnTo>
                  <a:pt x="317626" y="596519"/>
                </a:lnTo>
                <a:lnTo>
                  <a:pt x="324611" y="598805"/>
                </a:lnTo>
                <a:lnTo>
                  <a:pt x="330326" y="595884"/>
                </a:lnTo>
                <a:lnTo>
                  <a:pt x="336042" y="593090"/>
                </a:lnTo>
                <a:lnTo>
                  <a:pt x="338454" y="586232"/>
                </a:lnTo>
                <a:lnTo>
                  <a:pt x="334149" y="576834"/>
                </a:lnTo>
                <a:close/>
              </a:path>
              <a:path w="338454" h="598804">
                <a:moveTo>
                  <a:pt x="317572" y="545338"/>
                </a:moveTo>
                <a:lnTo>
                  <a:pt x="290068" y="545338"/>
                </a:lnTo>
                <a:lnTo>
                  <a:pt x="290575" y="546354"/>
                </a:lnTo>
                <a:lnTo>
                  <a:pt x="295528" y="556514"/>
                </a:lnTo>
                <a:lnTo>
                  <a:pt x="300354" y="566293"/>
                </a:lnTo>
                <a:lnTo>
                  <a:pt x="307212" y="577342"/>
                </a:lnTo>
                <a:lnTo>
                  <a:pt x="306958" y="576834"/>
                </a:lnTo>
                <a:lnTo>
                  <a:pt x="334149" y="576834"/>
                </a:lnTo>
                <a:lnTo>
                  <a:pt x="329056" y="565785"/>
                </a:lnTo>
                <a:lnTo>
                  <a:pt x="322099" y="554228"/>
                </a:lnTo>
                <a:lnTo>
                  <a:pt x="321563" y="553339"/>
                </a:lnTo>
                <a:lnTo>
                  <a:pt x="317817" y="545719"/>
                </a:lnTo>
                <a:lnTo>
                  <a:pt x="317572" y="545338"/>
                </a:lnTo>
                <a:close/>
              </a:path>
              <a:path w="338454" h="598804">
                <a:moveTo>
                  <a:pt x="321563" y="553339"/>
                </a:moveTo>
                <a:lnTo>
                  <a:pt x="322072" y="554228"/>
                </a:lnTo>
                <a:lnTo>
                  <a:pt x="321938" y="553961"/>
                </a:lnTo>
                <a:lnTo>
                  <a:pt x="321563" y="553339"/>
                </a:lnTo>
                <a:close/>
              </a:path>
              <a:path w="338454" h="598804">
                <a:moveTo>
                  <a:pt x="321938" y="553961"/>
                </a:moveTo>
                <a:lnTo>
                  <a:pt x="322072" y="554228"/>
                </a:lnTo>
                <a:lnTo>
                  <a:pt x="321938" y="553961"/>
                </a:lnTo>
                <a:close/>
              </a:path>
              <a:path w="338454" h="598804">
                <a:moveTo>
                  <a:pt x="321627" y="553339"/>
                </a:moveTo>
                <a:lnTo>
                  <a:pt x="321938" y="553961"/>
                </a:lnTo>
                <a:lnTo>
                  <a:pt x="321627" y="553339"/>
                </a:lnTo>
                <a:close/>
              </a:path>
              <a:path w="338454" h="598804">
                <a:moveTo>
                  <a:pt x="290516" y="546256"/>
                </a:moveTo>
                <a:close/>
              </a:path>
              <a:path w="338454" h="598804">
                <a:moveTo>
                  <a:pt x="295429" y="510159"/>
                </a:moveTo>
                <a:lnTo>
                  <a:pt x="267970" y="510159"/>
                </a:lnTo>
                <a:lnTo>
                  <a:pt x="268350" y="510921"/>
                </a:lnTo>
                <a:lnTo>
                  <a:pt x="269875" y="514096"/>
                </a:lnTo>
                <a:lnTo>
                  <a:pt x="270001" y="514604"/>
                </a:lnTo>
                <a:lnTo>
                  <a:pt x="273557" y="521716"/>
                </a:lnTo>
                <a:lnTo>
                  <a:pt x="274065" y="522605"/>
                </a:lnTo>
                <a:lnTo>
                  <a:pt x="276225" y="526161"/>
                </a:lnTo>
                <a:lnTo>
                  <a:pt x="276986" y="527304"/>
                </a:lnTo>
                <a:lnTo>
                  <a:pt x="284225" y="536702"/>
                </a:lnTo>
                <a:lnTo>
                  <a:pt x="288925" y="543433"/>
                </a:lnTo>
                <a:lnTo>
                  <a:pt x="290516" y="546256"/>
                </a:lnTo>
                <a:lnTo>
                  <a:pt x="290068" y="545338"/>
                </a:lnTo>
                <a:lnTo>
                  <a:pt x="317572" y="545338"/>
                </a:lnTo>
                <a:lnTo>
                  <a:pt x="312420" y="534543"/>
                </a:lnTo>
                <a:lnTo>
                  <a:pt x="309752" y="529971"/>
                </a:lnTo>
                <a:lnTo>
                  <a:pt x="309245" y="529336"/>
                </a:lnTo>
                <a:lnTo>
                  <a:pt x="306704" y="525653"/>
                </a:lnTo>
                <a:lnTo>
                  <a:pt x="304164" y="522097"/>
                </a:lnTo>
                <a:lnTo>
                  <a:pt x="303910" y="521589"/>
                </a:lnTo>
                <a:lnTo>
                  <a:pt x="297564" y="513461"/>
                </a:lnTo>
                <a:lnTo>
                  <a:pt x="297433" y="513461"/>
                </a:lnTo>
                <a:lnTo>
                  <a:pt x="296672" y="512318"/>
                </a:lnTo>
                <a:lnTo>
                  <a:pt x="295429" y="510159"/>
                </a:lnTo>
                <a:close/>
              </a:path>
              <a:path w="338454" h="598804">
                <a:moveTo>
                  <a:pt x="317753" y="545592"/>
                </a:moveTo>
                <a:close/>
              </a:path>
              <a:path w="338454" h="598804">
                <a:moveTo>
                  <a:pt x="288417" y="542798"/>
                </a:moveTo>
                <a:lnTo>
                  <a:pt x="288802" y="543433"/>
                </a:lnTo>
                <a:lnTo>
                  <a:pt x="288417" y="542798"/>
                </a:lnTo>
                <a:close/>
              </a:path>
              <a:path w="338454" h="598804">
                <a:moveTo>
                  <a:pt x="283845" y="536321"/>
                </a:moveTo>
                <a:lnTo>
                  <a:pt x="284117" y="536702"/>
                </a:lnTo>
                <a:lnTo>
                  <a:pt x="283845" y="536321"/>
                </a:lnTo>
                <a:close/>
              </a:path>
              <a:path w="338454" h="598804">
                <a:moveTo>
                  <a:pt x="296672" y="512318"/>
                </a:moveTo>
                <a:lnTo>
                  <a:pt x="297433" y="513461"/>
                </a:lnTo>
                <a:lnTo>
                  <a:pt x="296977" y="512709"/>
                </a:lnTo>
                <a:lnTo>
                  <a:pt x="296672" y="512318"/>
                </a:lnTo>
                <a:close/>
              </a:path>
              <a:path w="338454" h="598804">
                <a:moveTo>
                  <a:pt x="296977" y="512709"/>
                </a:moveTo>
                <a:lnTo>
                  <a:pt x="297433" y="513461"/>
                </a:lnTo>
                <a:lnTo>
                  <a:pt x="297564" y="513461"/>
                </a:lnTo>
                <a:lnTo>
                  <a:pt x="296977" y="512709"/>
                </a:lnTo>
                <a:close/>
              </a:path>
              <a:path w="338454" h="598804">
                <a:moveTo>
                  <a:pt x="296740" y="512318"/>
                </a:moveTo>
                <a:lnTo>
                  <a:pt x="296977" y="512709"/>
                </a:lnTo>
                <a:lnTo>
                  <a:pt x="296740" y="512318"/>
                </a:lnTo>
                <a:close/>
              </a:path>
              <a:path w="338454" h="598804">
                <a:moveTo>
                  <a:pt x="268228" y="510692"/>
                </a:moveTo>
                <a:lnTo>
                  <a:pt x="268338" y="510921"/>
                </a:lnTo>
                <a:lnTo>
                  <a:pt x="268228" y="510692"/>
                </a:lnTo>
                <a:close/>
              </a:path>
              <a:path w="338454" h="598804">
                <a:moveTo>
                  <a:pt x="228417" y="384556"/>
                </a:moveTo>
                <a:lnTo>
                  <a:pt x="200405" y="384556"/>
                </a:lnTo>
                <a:lnTo>
                  <a:pt x="268228" y="510692"/>
                </a:lnTo>
                <a:lnTo>
                  <a:pt x="267970" y="510159"/>
                </a:lnTo>
                <a:lnTo>
                  <a:pt x="295429" y="510159"/>
                </a:lnTo>
                <a:lnTo>
                  <a:pt x="295401" y="509905"/>
                </a:lnTo>
                <a:lnTo>
                  <a:pt x="294004" y="507111"/>
                </a:lnTo>
                <a:lnTo>
                  <a:pt x="292100" y="503428"/>
                </a:lnTo>
                <a:lnTo>
                  <a:pt x="290575" y="499872"/>
                </a:lnTo>
                <a:lnTo>
                  <a:pt x="290195" y="499237"/>
                </a:lnTo>
                <a:lnTo>
                  <a:pt x="228417" y="384556"/>
                </a:lnTo>
                <a:close/>
              </a:path>
              <a:path w="338454" h="598804">
                <a:moveTo>
                  <a:pt x="295401" y="509905"/>
                </a:moveTo>
                <a:lnTo>
                  <a:pt x="295782" y="510667"/>
                </a:lnTo>
                <a:lnTo>
                  <a:pt x="295401" y="509905"/>
                </a:lnTo>
                <a:close/>
              </a:path>
              <a:path w="338454" h="598804">
                <a:moveTo>
                  <a:pt x="292305" y="503826"/>
                </a:moveTo>
                <a:close/>
              </a:path>
              <a:path w="338454" h="598804">
                <a:moveTo>
                  <a:pt x="292131" y="503428"/>
                </a:moveTo>
                <a:lnTo>
                  <a:pt x="292305" y="503826"/>
                </a:lnTo>
                <a:lnTo>
                  <a:pt x="292131" y="503428"/>
                </a:lnTo>
                <a:close/>
              </a:path>
              <a:path w="338454" h="598804">
                <a:moveTo>
                  <a:pt x="133565" y="222377"/>
                </a:moveTo>
                <a:lnTo>
                  <a:pt x="106172" y="222377"/>
                </a:lnTo>
                <a:lnTo>
                  <a:pt x="106299" y="222631"/>
                </a:lnTo>
                <a:lnTo>
                  <a:pt x="120142" y="251587"/>
                </a:lnTo>
                <a:lnTo>
                  <a:pt x="120396" y="251968"/>
                </a:lnTo>
                <a:lnTo>
                  <a:pt x="135127" y="280289"/>
                </a:lnTo>
                <a:lnTo>
                  <a:pt x="135635" y="281178"/>
                </a:lnTo>
                <a:lnTo>
                  <a:pt x="174878" y="344170"/>
                </a:lnTo>
                <a:lnTo>
                  <a:pt x="200786" y="385318"/>
                </a:lnTo>
                <a:lnTo>
                  <a:pt x="200405" y="384556"/>
                </a:lnTo>
                <a:lnTo>
                  <a:pt x="228417" y="384556"/>
                </a:lnTo>
                <a:lnTo>
                  <a:pt x="222123" y="372872"/>
                </a:lnTo>
                <a:lnTo>
                  <a:pt x="221742" y="372110"/>
                </a:lnTo>
                <a:lnTo>
                  <a:pt x="195833" y="331089"/>
                </a:lnTo>
                <a:lnTo>
                  <a:pt x="157144" y="268986"/>
                </a:lnTo>
                <a:lnTo>
                  <a:pt x="156590" y="268097"/>
                </a:lnTo>
                <a:lnTo>
                  <a:pt x="142370" y="240537"/>
                </a:lnTo>
                <a:lnTo>
                  <a:pt x="133565" y="222377"/>
                </a:lnTo>
                <a:close/>
              </a:path>
              <a:path w="338454" h="598804">
                <a:moveTo>
                  <a:pt x="156590" y="268097"/>
                </a:moveTo>
                <a:lnTo>
                  <a:pt x="157099" y="268986"/>
                </a:lnTo>
                <a:lnTo>
                  <a:pt x="156873" y="268550"/>
                </a:lnTo>
                <a:lnTo>
                  <a:pt x="156590" y="268097"/>
                </a:lnTo>
                <a:close/>
              </a:path>
              <a:path w="338454" h="598804">
                <a:moveTo>
                  <a:pt x="156873" y="268550"/>
                </a:moveTo>
                <a:lnTo>
                  <a:pt x="157099" y="268986"/>
                </a:lnTo>
                <a:lnTo>
                  <a:pt x="156873" y="268550"/>
                </a:lnTo>
                <a:close/>
              </a:path>
              <a:path w="338454" h="598804">
                <a:moveTo>
                  <a:pt x="156638" y="268097"/>
                </a:moveTo>
                <a:lnTo>
                  <a:pt x="156873" y="268550"/>
                </a:lnTo>
                <a:lnTo>
                  <a:pt x="156638" y="268097"/>
                </a:lnTo>
                <a:close/>
              </a:path>
              <a:path w="338454" h="598804">
                <a:moveTo>
                  <a:pt x="142427" y="240654"/>
                </a:moveTo>
                <a:lnTo>
                  <a:pt x="142494" y="240792"/>
                </a:lnTo>
                <a:lnTo>
                  <a:pt x="142427" y="240654"/>
                </a:lnTo>
                <a:close/>
              </a:path>
              <a:path w="338454" h="598804">
                <a:moveTo>
                  <a:pt x="142370" y="240537"/>
                </a:moveTo>
                <a:close/>
              </a:path>
              <a:path w="338454" h="598804">
                <a:moveTo>
                  <a:pt x="106214" y="222466"/>
                </a:moveTo>
                <a:lnTo>
                  <a:pt x="106293" y="222631"/>
                </a:lnTo>
                <a:lnTo>
                  <a:pt x="106214" y="222466"/>
                </a:lnTo>
                <a:close/>
              </a:path>
              <a:path w="338454" h="598804">
                <a:moveTo>
                  <a:pt x="101278" y="158623"/>
                </a:moveTo>
                <a:lnTo>
                  <a:pt x="73532" y="158623"/>
                </a:lnTo>
                <a:lnTo>
                  <a:pt x="74040" y="159512"/>
                </a:lnTo>
                <a:lnTo>
                  <a:pt x="106214" y="222466"/>
                </a:lnTo>
                <a:lnTo>
                  <a:pt x="133565" y="222377"/>
                </a:lnTo>
                <a:lnTo>
                  <a:pt x="128270" y="211455"/>
                </a:lnTo>
                <a:lnTo>
                  <a:pt x="101278" y="158623"/>
                </a:lnTo>
                <a:close/>
              </a:path>
              <a:path w="338454" h="598804">
                <a:moveTo>
                  <a:pt x="73733" y="159014"/>
                </a:moveTo>
                <a:lnTo>
                  <a:pt x="73988" y="159512"/>
                </a:lnTo>
                <a:lnTo>
                  <a:pt x="73733" y="159014"/>
                </a:lnTo>
                <a:close/>
              </a:path>
              <a:path w="338454" h="598804">
                <a:moveTo>
                  <a:pt x="73532" y="158623"/>
                </a:moveTo>
                <a:lnTo>
                  <a:pt x="73733" y="159014"/>
                </a:lnTo>
                <a:lnTo>
                  <a:pt x="74040" y="159512"/>
                </a:lnTo>
                <a:lnTo>
                  <a:pt x="73532" y="158623"/>
                </a:lnTo>
                <a:close/>
              </a:path>
              <a:path w="338454" h="598804">
                <a:moveTo>
                  <a:pt x="27449" y="23114"/>
                </a:moveTo>
                <a:lnTo>
                  <a:pt x="2158" y="23114"/>
                </a:lnTo>
                <a:lnTo>
                  <a:pt x="2412" y="24130"/>
                </a:lnTo>
                <a:lnTo>
                  <a:pt x="3175" y="28321"/>
                </a:lnTo>
                <a:lnTo>
                  <a:pt x="4318" y="32004"/>
                </a:lnTo>
                <a:lnTo>
                  <a:pt x="4445" y="32639"/>
                </a:lnTo>
                <a:lnTo>
                  <a:pt x="5969" y="36576"/>
                </a:lnTo>
                <a:lnTo>
                  <a:pt x="6096" y="36957"/>
                </a:lnTo>
                <a:lnTo>
                  <a:pt x="7493" y="40512"/>
                </a:lnTo>
                <a:lnTo>
                  <a:pt x="8762" y="44196"/>
                </a:lnTo>
                <a:lnTo>
                  <a:pt x="11556" y="49784"/>
                </a:lnTo>
                <a:lnTo>
                  <a:pt x="15494" y="56515"/>
                </a:lnTo>
                <a:lnTo>
                  <a:pt x="20827" y="67183"/>
                </a:lnTo>
                <a:lnTo>
                  <a:pt x="60832" y="138176"/>
                </a:lnTo>
                <a:lnTo>
                  <a:pt x="61086" y="138557"/>
                </a:lnTo>
                <a:lnTo>
                  <a:pt x="73733" y="159014"/>
                </a:lnTo>
                <a:lnTo>
                  <a:pt x="73532" y="158623"/>
                </a:lnTo>
                <a:lnTo>
                  <a:pt x="101278" y="158623"/>
                </a:lnTo>
                <a:lnTo>
                  <a:pt x="95503" y="147320"/>
                </a:lnTo>
                <a:lnTo>
                  <a:pt x="94996" y="146431"/>
                </a:lnTo>
                <a:lnTo>
                  <a:pt x="82042" y="125603"/>
                </a:lnTo>
                <a:lnTo>
                  <a:pt x="42703" y="55626"/>
                </a:lnTo>
                <a:lnTo>
                  <a:pt x="37210" y="44831"/>
                </a:lnTo>
                <a:lnTo>
                  <a:pt x="36956" y="44196"/>
                </a:lnTo>
                <a:lnTo>
                  <a:pt x="32893" y="37337"/>
                </a:lnTo>
                <a:lnTo>
                  <a:pt x="31496" y="34417"/>
                </a:lnTo>
                <a:lnTo>
                  <a:pt x="31639" y="34417"/>
                </a:lnTo>
                <a:lnTo>
                  <a:pt x="30606" y="31750"/>
                </a:lnTo>
                <a:lnTo>
                  <a:pt x="30479" y="31369"/>
                </a:lnTo>
                <a:lnTo>
                  <a:pt x="29282" y="28321"/>
                </a:lnTo>
                <a:lnTo>
                  <a:pt x="28074" y="24892"/>
                </a:lnTo>
                <a:lnTo>
                  <a:pt x="27939" y="24892"/>
                </a:lnTo>
                <a:lnTo>
                  <a:pt x="27449" y="23114"/>
                </a:lnTo>
                <a:close/>
              </a:path>
              <a:path w="338454" h="598804">
                <a:moveTo>
                  <a:pt x="82081" y="125603"/>
                </a:moveTo>
                <a:lnTo>
                  <a:pt x="82296" y="125984"/>
                </a:lnTo>
                <a:lnTo>
                  <a:pt x="82081" y="125603"/>
                </a:lnTo>
                <a:close/>
              </a:path>
              <a:path w="338454" h="598804">
                <a:moveTo>
                  <a:pt x="15112" y="55880"/>
                </a:moveTo>
                <a:lnTo>
                  <a:pt x="15434" y="56515"/>
                </a:lnTo>
                <a:lnTo>
                  <a:pt x="15112" y="55880"/>
                </a:lnTo>
                <a:close/>
              </a:path>
              <a:path w="338454" h="598804">
                <a:moveTo>
                  <a:pt x="42418" y="55118"/>
                </a:moveTo>
                <a:lnTo>
                  <a:pt x="42672" y="55626"/>
                </a:lnTo>
                <a:lnTo>
                  <a:pt x="42418" y="55118"/>
                </a:lnTo>
                <a:close/>
              </a:path>
              <a:path w="338454" h="598804">
                <a:moveTo>
                  <a:pt x="7365" y="40259"/>
                </a:moveTo>
                <a:lnTo>
                  <a:pt x="7456" y="40512"/>
                </a:lnTo>
                <a:lnTo>
                  <a:pt x="7365" y="40259"/>
                </a:lnTo>
                <a:close/>
              </a:path>
              <a:path w="338454" h="598804">
                <a:moveTo>
                  <a:pt x="32956" y="37337"/>
                </a:moveTo>
                <a:lnTo>
                  <a:pt x="33274" y="37973"/>
                </a:lnTo>
                <a:lnTo>
                  <a:pt x="32956" y="37337"/>
                </a:lnTo>
                <a:close/>
              </a:path>
              <a:path w="338454" h="598804">
                <a:moveTo>
                  <a:pt x="31639" y="34417"/>
                </a:moveTo>
                <a:lnTo>
                  <a:pt x="31496" y="34417"/>
                </a:lnTo>
                <a:lnTo>
                  <a:pt x="32130" y="35687"/>
                </a:lnTo>
                <a:lnTo>
                  <a:pt x="31639" y="34417"/>
                </a:lnTo>
                <a:close/>
              </a:path>
              <a:path w="338454" h="598804">
                <a:moveTo>
                  <a:pt x="29082" y="27812"/>
                </a:moveTo>
                <a:lnTo>
                  <a:pt x="29209" y="28194"/>
                </a:lnTo>
                <a:lnTo>
                  <a:pt x="29082" y="27812"/>
                </a:lnTo>
                <a:close/>
              </a:path>
              <a:path w="338454" h="598804">
                <a:moveTo>
                  <a:pt x="27812" y="24130"/>
                </a:moveTo>
                <a:lnTo>
                  <a:pt x="27939" y="24892"/>
                </a:lnTo>
                <a:lnTo>
                  <a:pt x="28074" y="24892"/>
                </a:lnTo>
                <a:lnTo>
                  <a:pt x="27812" y="24130"/>
                </a:lnTo>
                <a:close/>
              </a:path>
              <a:path w="338454" h="598804">
                <a:moveTo>
                  <a:pt x="2242" y="23544"/>
                </a:moveTo>
                <a:lnTo>
                  <a:pt x="2357" y="24130"/>
                </a:lnTo>
                <a:lnTo>
                  <a:pt x="2242" y="23544"/>
                </a:lnTo>
                <a:close/>
              </a:path>
              <a:path w="338454" h="598804">
                <a:moveTo>
                  <a:pt x="2158" y="23114"/>
                </a:moveTo>
                <a:lnTo>
                  <a:pt x="2242" y="23544"/>
                </a:lnTo>
                <a:lnTo>
                  <a:pt x="2412" y="24130"/>
                </a:lnTo>
                <a:lnTo>
                  <a:pt x="2158" y="23114"/>
                </a:lnTo>
                <a:close/>
              </a:path>
              <a:path w="338454" h="598804">
                <a:moveTo>
                  <a:pt x="18542" y="0"/>
                </a:moveTo>
                <a:lnTo>
                  <a:pt x="4952" y="1270"/>
                </a:lnTo>
                <a:lnTo>
                  <a:pt x="0" y="7239"/>
                </a:lnTo>
                <a:lnTo>
                  <a:pt x="549" y="14521"/>
                </a:lnTo>
                <a:lnTo>
                  <a:pt x="888" y="18034"/>
                </a:lnTo>
                <a:lnTo>
                  <a:pt x="1270" y="20193"/>
                </a:lnTo>
                <a:lnTo>
                  <a:pt x="2242" y="23544"/>
                </a:lnTo>
                <a:lnTo>
                  <a:pt x="2158" y="23114"/>
                </a:lnTo>
                <a:lnTo>
                  <a:pt x="27449" y="23114"/>
                </a:lnTo>
                <a:lnTo>
                  <a:pt x="27309" y="22606"/>
                </a:lnTo>
                <a:lnTo>
                  <a:pt x="27177" y="22606"/>
                </a:lnTo>
                <a:lnTo>
                  <a:pt x="26969" y="21459"/>
                </a:lnTo>
                <a:lnTo>
                  <a:pt x="26952" y="21209"/>
                </a:lnTo>
                <a:lnTo>
                  <a:pt x="26543" y="18669"/>
                </a:lnTo>
                <a:lnTo>
                  <a:pt x="26288" y="17653"/>
                </a:lnTo>
                <a:lnTo>
                  <a:pt x="25753" y="15748"/>
                </a:lnTo>
                <a:lnTo>
                  <a:pt x="25526" y="15748"/>
                </a:lnTo>
                <a:lnTo>
                  <a:pt x="25146" y="13589"/>
                </a:lnTo>
                <a:lnTo>
                  <a:pt x="25318" y="13589"/>
                </a:lnTo>
                <a:lnTo>
                  <a:pt x="25146" y="11811"/>
                </a:lnTo>
                <a:lnTo>
                  <a:pt x="24637" y="4953"/>
                </a:lnTo>
                <a:lnTo>
                  <a:pt x="18542" y="0"/>
                </a:lnTo>
                <a:close/>
              </a:path>
              <a:path w="338454" h="598804">
                <a:moveTo>
                  <a:pt x="26924" y="21209"/>
                </a:moveTo>
                <a:lnTo>
                  <a:pt x="27177" y="22606"/>
                </a:lnTo>
                <a:lnTo>
                  <a:pt x="26993" y="21459"/>
                </a:lnTo>
                <a:lnTo>
                  <a:pt x="26924" y="21209"/>
                </a:lnTo>
                <a:close/>
              </a:path>
              <a:path w="338454" h="598804">
                <a:moveTo>
                  <a:pt x="26993" y="21459"/>
                </a:moveTo>
                <a:lnTo>
                  <a:pt x="27177" y="22606"/>
                </a:lnTo>
                <a:lnTo>
                  <a:pt x="27309" y="22606"/>
                </a:lnTo>
                <a:lnTo>
                  <a:pt x="26993" y="21459"/>
                </a:lnTo>
                <a:close/>
              </a:path>
              <a:path w="338454" h="598804">
                <a:moveTo>
                  <a:pt x="26952" y="21209"/>
                </a:moveTo>
                <a:lnTo>
                  <a:pt x="26993" y="21459"/>
                </a:lnTo>
                <a:lnTo>
                  <a:pt x="26952" y="21209"/>
                </a:lnTo>
                <a:close/>
              </a:path>
              <a:path w="338454" h="598804">
                <a:moveTo>
                  <a:pt x="25146" y="13589"/>
                </a:moveTo>
                <a:lnTo>
                  <a:pt x="25526" y="15748"/>
                </a:lnTo>
                <a:lnTo>
                  <a:pt x="25408" y="14521"/>
                </a:lnTo>
                <a:lnTo>
                  <a:pt x="25146" y="13589"/>
                </a:lnTo>
                <a:close/>
              </a:path>
              <a:path w="338454" h="598804">
                <a:moveTo>
                  <a:pt x="25408" y="14521"/>
                </a:moveTo>
                <a:lnTo>
                  <a:pt x="25526" y="15748"/>
                </a:lnTo>
                <a:lnTo>
                  <a:pt x="25753" y="15748"/>
                </a:lnTo>
                <a:lnTo>
                  <a:pt x="25408" y="14521"/>
                </a:lnTo>
                <a:close/>
              </a:path>
              <a:path w="338454" h="598804">
                <a:moveTo>
                  <a:pt x="25318" y="13589"/>
                </a:moveTo>
                <a:lnTo>
                  <a:pt x="25146" y="13589"/>
                </a:lnTo>
                <a:lnTo>
                  <a:pt x="25408" y="14521"/>
                </a:lnTo>
                <a:lnTo>
                  <a:pt x="25318" y="13589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3">
            <a:extLst>
              <a:ext uri="{FF2B5EF4-FFF2-40B4-BE49-F238E27FC236}">
                <a16:creationId xmlns:a16="http://schemas.microsoft.com/office/drawing/2014/main" id="{D926B530-E53D-4E60-0736-C921C6FC8763}"/>
              </a:ext>
            </a:extLst>
          </p:cNvPr>
          <p:cNvSpPr/>
          <p:nvPr/>
        </p:nvSpPr>
        <p:spPr>
          <a:xfrm>
            <a:off x="6704458" y="2571878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860FF940-49D8-86C3-903F-FFBEB7BEEF14}"/>
              </a:ext>
            </a:extLst>
          </p:cNvPr>
          <p:cNvSpPr/>
          <p:nvPr/>
        </p:nvSpPr>
        <p:spPr>
          <a:xfrm>
            <a:off x="8873490" y="2584197"/>
            <a:ext cx="423545" cy="875030"/>
          </a:xfrm>
          <a:custGeom>
            <a:avLst/>
            <a:gdLst/>
            <a:ahLst/>
            <a:cxnLst/>
            <a:rect l="l" t="t" r="r" b="b"/>
            <a:pathLst>
              <a:path w="423545" h="875029">
                <a:moveTo>
                  <a:pt x="370782" y="734059"/>
                </a:moveTo>
                <a:lnTo>
                  <a:pt x="345948" y="734059"/>
                </a:lnTo>
                <a:lnTo>
                  <a:pt x="346201" y="735964"/>
                </a:lnTo>
                <a:lnTo>
                  <a:pt x="351408" y="768730"/>
                </a:lnTo>
                <a:lnTo>
                  <a:pt x="353313" y="775715"/>
                </a:lnTo>
                <a:lnTo>
                  <a:pt x="355726" y="782954"/>
                </a:lnTo>
                <a:lnTo>
                  <a:pt x="361187" y="796289"/>
                </a:lnTo>
                <a:lnTo>
                  <a:pt x="361315" y="796543"/>
                </a:lnTo>
                <a:lnTo>
                  <a:pt x="364490" y="804037"/>
                </a:lnTo>
                <a:lnTo>
                  <a:pt x="369734" y="815560"/>
                </a:lnTo>
                <a:lnTo>
                  <a:pt x="369950" y="816101"/>
                </a:lnTo>
                <a:lnTo>
                  <a:pt x="375793" y="827151"/>
                </a:lnTo>
                <a:lnTo>
                  <a:pt x="376300" y="828039"/>
                </a:lnTo>
                <a:lnTo>
                  <a:pt x="393573" y="855726"/>
                </a:lnTo>
                <a:lnTo>
                  <a:pt x="393826" y="856233"/>
                </a:lnTo>
                <a:lnTo>
                  <a:pt x="401066" y="866775"/>
                </a:lnTo>
                <a:lnTo>
                  <a:pt x="402081" y="868299"/>
                </a:lnTo>
                <a:lnTo>
                  <a:pt x="403478" y="869441"/>
                </a:lnTo>
                <a:lnTo>
                  <a:pt x="405002" y="870330"/>
                </a:lnTo>
                <a:lnTo>
                  <a:pt x="409701" y="872997"/>
                </a:lnTo>
                <a:lnTo>
                  <a:pt x="412623" y="874521"/>
                </a:lnTo>
                <a:lnTo>
                  <a:pt x="416178" y="874521"/>
                </a:lnTo>
                <a:lnTo>
                  <a:pt x="418973" y="872616"/>
                </a:lnTo>
                <a:lnTo>
                  <a:pt x="421767" y="870838"/>
                </a:lnTo>
                <a:lnTo>
                  <a:pt x="423291" y="867663"/>
                </a:lnTo>
                <a:lnTo>
                  <a:pt x="423036" y="864362"/>
                </a:lnTo>
                <a:lnTo>
                  <a:pt x="422528" y="859027"/>
                </a:lnTo>
                <a:lnTo>
                  <a:pt x="421004" y="854075"/>
                </a:lnTo>
                <a:lnTo>
                  <a:pt x="414527" y="843026"/>
                </a:lnTo>
                <a:lnTo>
                  <a:pt x="414400" y="842771"/>
                </a:lnTo>
                <a:lnTo>
                  <a:pt x="397762" y="816101"/>
                </a:lnTo>
                <a:lnTo>
                  <a:pt x="397128" y="815085"/>
                </a:lnTo>
                <a:lnTo>
                  <a:pt x="391922" y="804799"/>
                </a:lnTo>
                <a:lnTo>
                  <a:pt x="387335" y="794384"/>
                </a:lnTo>
                <a:lnTo>
                  <a:pt x="384153" y="787018"/>
                </a:lnTo>
                <a:lnTo>
                  <a:pt x="384070" y="786764"/>
                </a:lnTo>
                <a:lnTo>
                  <a:pt x="379026" y="774445"/>
                </a:lnTo>
                <a:lnTo>
                  <a:pt x="376851" y="768095"/>
                </a:lnTo>
                <a:lnTo>
                  <a:pt x="375292" y="762126"/>
                </a:lnTo>
                <a:lnTo>
                  <a:pt x="373887" y="756157"/>
                </a:lnTo>
                <a:lnTo>
                  <a:pt x="372655" y="750442"/>
                </a:lnTo>
                <a:lnTo>
                  <a:pt x="371717" y="744474"/>
                </a:lnTo>
                <a:lnTo>
                  <a:pt x="370782" y="734059"/>
                </a:lnTo>
                <a:close/>
              </a:path>
              <a:path w="423545" h="875029">
                <a:moveTo>
                  <a:pt x="397128" y="815085"/>
                </a:moveTo>
                <a:lnTo>
                  <a:pt x="397636" y="815975"/>
                </a:lnTo>
                <a:lnTo>
                  <a:pt x="397366" y="815466"/>
                </a:lnTo>
                <a:lnTo>
                  <a:pt x="397128" y="815085"/>
                </a:lnTo>
                <a:close/>
              </a:path>
              <a:path w="423545" h="875029">
                <a:moveTo>
                  <a:pt x="397425" y="815560"/>
                </a:moveTo>
                <a:lnTo>
                  <a:pt x="397636" y="815975"/>
                </a:lnTo>
                <a:lnTo>
                  <a:pt x="397425" y="815560"/>
                </a:lnTo>
                <a:close/>
              </a:path>
              <a:path w="423545" h="875029">
                <a:moveTo>
                  <a:pt x="397182" y="815085"/>
                </a:moveTo>
                <a:lnTo>
                  <a:pt x="397425" y="815560"/>
                </a:lnTo>
                <a:lnTo>
                  <a:pt x="397182" y="815085"/>
                </a:lnTo>
                <a:close/>
              </a:path>
              <a:path w="423545" h="875029">
                <a:moveTo>
                  <a:pt x="392138" y="805222"/>
                </a:moveTo>
                <a:close/>
              </a:path>
              <a:path w="423545" h="875029">
                <a:moveTo>
                  <a:pt x="391950" y="804799"/>
                </a:moveTo>
                <a:lnTo>
                  <a:pt x="392138" y="805222"/>
                </a:lnTo>
                <a:lnTo>
                  <a:pt x="391950" y="804799"/>
                </a:lnTo>
                <a:close/>
              </a:path>
              <a:path w="423545" h="875029">
                <a:moveTo>
                  <a:pt x="387223" y="794130"/>
                </a:moveTo>
                <a:lnTo>
                  <a:pt x="387223" y="794384"/>
                </a:lnTo>
                <a:lnTo>
                  <a:pt x="387223" y="794130"/>
                </a:lnTo>
                <a:close/>
              </a:path>
              <a:path w="423545" h="875029">
                <a:moveTo>
                  <a:pt x="384070" y="786764"/>
                </a:moveTo>
                <a:lnTo>
                  <a:pt x="384175" y="787018"/>
                </a:lnTo>
                <a:lnTo>
                  <a:pt x="384070" y="786764"/>
                </a:lnTo>
                <a:close/>
              </a:path>
              <a:path w="423545" h="875029">
                <a:moveTo>
                  <a:pt x="378714" y="773684"/>
                </a:moveTo>
                <a:lnTo>
                  <a:pt x="378968" y="774445"/>
                </a:lnTo>
                <a:lnTo>
                  <a:pt x="378714" y="773684"/>
                </a:lnTo>
                <a:close/>
              </a:path>
              <a:path w="423545" h="875029">
                <a:moveTo>
                  <a:pt x="376888" y="767968"/>
                </a:moveTo>
                <a:lnTo>
                  <a:pt x="377062" y="768603"/>
                </a:lnTo>
                <a:lnTo>
                  <a:pt x="376888" y="767968"/>
                </a:lnTo>
                <a:close/>
              </a:path>
              <a:path w="423545" h="875029">
                <a:moveTo>
                  <a:pt x="375337" y="762317"/>
                </a:moveTo>
                <a:lnTo>
                  <a:pt x="375411" y="762634"/>
                </a:lnTo>
                <a:lnTo>
                  <a:pt x="375337" y="762317"/>
                </a:lnTo>
                <a:close/>
              </a:path>
              <a:path w="423545" h="875029">
                <a:moveTo>
                  <a:pt x="375292" y="762126"/>
                </a:moveTo>
                <a:lnTo>
                  <a:pt x="375337" y="762317"/>
                </a:lnTo>
                <a:lnTo>
                  <a:pt x="375292" y="762126"/>
                </a:lnTo>
                <a:close/>
              </a:path>
              <a:path w="423545" h="875029">
                <a:moveTo>
                  <a:pt x="372530" y="749866"/>
                </a:moveTo>
                <a:lnTo>
                  <a:pt x="372618" y="750442"/>
                </a:lnTo>
                <a:lnTo>
                  <a:pt x="372530" y="749866"/>
                </a:lnTo>
                <a:close/>
              </a:path>
              <a:path w="423545" h="875029">
                <a:moveTo>
                  <a:pt x="372502" y="749680"/>
                </a:moveTo>
                <a:lnTo>
                  <a:pt x="372530" y="749866"/>
                </a:lnTo>
                <a:lnTo>
                  <a:pt x="372502" y="749680"/>
                </a:lnTo>
                <a:close/>
              </a:path>
              <a:path w="423545" h="875029">
                <a:moveTo>
                  <a:pt x="371659" y="743712"/>
                </a:moveTo>
                <a:lnTo>
                  <a:pt x="371728" y="744474"/>
                </a:lnTo>
                <a:lnTo>
                  <a:pt x="371659" y="743712"/>
                </a:lnTo>
                <a:close/>
              </a:path>
              <a:path w="423545" h="875029">
                <a:moveTo>
                  <a:pt x="346050" y="735328"/>
                </a:moveTo>
                <a:lnTo>
                  <a:pt x="346101" y="735964"/>
                </a:lnTo>
                <a:lnTo>
                  <a:pt x="346050" y="735328"/>
                </a:lnTo>
                <a:close/>
              </a:path>
              <a:path w="423545" h="875029">
                <a:moveTo>
                  <a:pt x="345948" y="734059"/>
                </a:moveTo>
                <a:lnTo>
                  <a:pt x="346050" y="735328"/>
                </a:lnTo>
                <a:lnTo>
                  <a:pt x="346201" y="735964"/>
                </a:lnTo>
                <a:lnTo>
                  <a:pt x="345948" y="734059"/>
                </a:lnTo>
                <a:close/>
              </a:path>
              <a:path w="423545" h="875029">
                <a:moveTo>
                  <a:pt x="369338" y="726313"/>
                </a:moveTo>
                <a:lnTo>
                  <a:pt x="344297" y="726313"/>
                </a:lnTo>
                <a:lnTo>
                  <a:pt x="344677" y="728217"/>
                </a:lnTo>
                <a:lnTo>
                  <a:pt x="344931" y="730630"/>
                </a:lnTo>
                <a:lnTo>
                  <a:pt x="346050" y="735328"/>
                </a:lnTo>
                <a:lnTo>
                  <a:pt x="345948" y="734059"/>
                </a:lnTo>
                <a:lnTo>
                  <a:pt x="370782" y="734059"/>
                </a:lnTo>
                <a:lnTo>
                  <a:pt x="370585" y="731901"/>
                </a:lnTo>
                <a:lnTo>
                  <a:pt x="370204" y="729995"/>
                </a:lnTo>
                <a:lnTo>
                  <a:pt x="369338" y="726313"/>
                </a:lnTo>
                <a:close/>
              </a:path>
              <a:path w="423545" h="875029">
                <a:moveTo>
                  <a:pt x="344493" y="727646"/>
                </a:moveTo>
                <a:lnTo>
                  <a:pt x="344577" y="728217"/>
                </a:lnTo>
                <a:lnTo>
                  <a:pt x="344493" y="727646"/>
                </a:lnTo>
                <a:close/>
              </a:path>
              <a:path w="423545" h="875029">
                <a:moveTo>
                  <a:pt x="344297" y="726313"/>
                </a:moveTo>
                <a:lnTo>
                  <a:pt x="344493" y="727646"/>
                </a:lnTo>
                <a:lnTo>
                  <a:pt x="344677" y="728217"/>
                </a:lnTo>
                <a:lnTo>
                  <a:pt x="344297" y="726313"/>
                </a:lnTo>
                <a:close/>
              </a:path>
              <a:path w="423545" h="875029">
                <a:moveTo>
                  <a:pt x="368972" y="723900"/>
                </a:moveTo>
                <a:lnTo>
                  <a:pt x="343280" y="723900"/>
                </a:lnTo>
                <a:lnTo>
                  <a:pt x="343407" y="724280"/>
                </a:lnTo>
                <a:lnTo>
                  <a:pt x="344493" y="727646"/>
                </a:lnTo>
                <a:lnTo>
                  <a:pt x="344297" y="726313"/>
                </a:lnTo>
                <a:lnTo>
                  <a:pt x="369338" y="726313"/>
                </a:lnTo>
                <a:lnTo>
                  <a:pt x="369286" y="725677"/>
                </a:lnTo>
                <a:lnTo>
                  <a:pt x="368972" y="723900"/>
                </a:lnTo>
                <a:close/>
              </a:path>
              <a:path w="423545" h="875029">
                <a:moveTo>
                  <a:pt x="369286" y="725677"/>
                </a:moveTo>
                <a:lnTo>
                  <a:pt x="369443" y="726566"/>
                </a:lnTo>
                <a:lnTo>
                  <a:pt x="369286" y="725677"/>
                </a:lnTo>
                <a:close/>
              </a:path>
              <a:path w="423545" h="875029">
                <a:moveTo>
                  <a:pt x="343363" y="724154"/>
                </a:moveTo>
                <a:close/>
              </a:path>
              <a:path w="423545" h="875029">
                <a:moveTo>
                  <a:pt x="366603" y="715644"/>
                </a:moveTo>
                <a:lnTo>
                  <a:pt x="340359" y="715644"/>
                </a:lnTo>
                <a:lnTo>
                  <a:pt x="340868" y="716914"/>
                </a:lnTo>
                <a:lnTo>
                  <a:pt x="343363" y="724154"/>
                </a:lnTo>
                <a:lnTo>
                  <a:pt x="343280" y="723900"/>
                </a:lnTo>
                <a:lnTo>
                  <a:pt x="368972" y="723900"/>
                </a:lnTo>
                <a:lnTo>
                  <a:pt x="368680" y="722249"/>
                </a:lnTo>
                <a:lnTo>
                  <a:pt x="368173" y="720470"/>
                </a:lnTo>
                <a:lnTo>
                  <a:pt x="366603" y="715644"/>
                </a:lnTo>
                <a:close/>
              </a:path>
              <a:path w="423545" h="875029">
                <a:moveTo>
                  <a:pt x="340558" y="716208"/>
                </a:moveTo>
                <a:lnTo>
                  <a:pt x="340808" y="716914"/>
                </a:lnTo>
                <a:lnTo>
                  <a:pt x="340558" y="716208"/>
                </a:lnTo>
                <a:close/>
              </a:path>
              <a:path w="423545" h="875029">
                <a:moveTo>
                  <a:pt x="340359" y="715644"/>
                </a:moveTo>
                <a:lnTo>
                  <a:pt x="340558" y="716208"/>
                </a:lnTo>
                <a:lnTo>
                  <a:pt x="340868" y="716914"/>
                </a:lnTo>
                <a:lnTo>
                  <a:pt x="340359" y="715644"/>
                </a:lnTo>
                <a:close/>
              </a:path>
              <a:path w="423545" h="875029">
                <a:moveTo>
                  <a:pt x="244595" y="495589"/>
                </a:moveTo>
                <a:lnTo>
                  <a:pt x="260350" y="534542"/>
                </a:lnTo>
                <a:lnTo>
                  <a:pt x="273684" y="567943"/>
                </a:lnTo>
                <a:lnTo>
                  <a:pt x="273938" y="568451"/>
                </a:lnTo>
                <a:lnTo>
                  <a:pt x="339090" y="712851"/>
                </a:lnTo>
                <a:lnTo>
                  <a:pt x="340558" y="716208"/>
                </a:lnTo>
                <a:lnTo>
                  <a:pt x="340359" y="715644"/>
                </a:lnTo>
                <a:lnTo>
                  <a:pt x="366603" y="715644"/>
                </a:lnTo>
                <a:lnTo>
                  <a:pt x="365342" y="712088"/>
                </a:lnTo>
                <a:lnTo>
                  <a:pt x="365289" y="711834"/>
                </a:lnTo>
                <a:lnTo>
                  <a:pt x="363854" y="707770"/>
                </a:lnTo>
                <a:lnTo>
                  <a:pt x="296418" y="558291"/>
                </a:lnTo>
                <a:lnTo>
                  <a:pt x="283336" y="525399"/>
                </a:lnTo>
                <a:lnTo>
                  <a:pt x="283336" y="525271"/>
                </a:lnTo>
                <a:lnTo>
                  <a:pt x="271622" y="496442"/>
                </a:lnTo>
                <a:lnTo>
                  <a:pt x="245109" y="496442"/>
                </a:lnTo>
                <a:lnTo>
                  <a:pt x="244595" y="495589"/>
                </a:lnTo>
                <a:close/>
              </a:path>
              <a:path w="423545" h="875029">
                <a:moveTo>
                  <a:pt x="365289" y="711834"/>
                </a:moveTo>
                <a:lnTo>
                  <a:pt x="365378" y="712088"/>
                </a:lnTo>
                <a:lnTo>
                  <a:pt x="365289" y="711834"/>
                </a:lnTo>
                <a:close/>
              </a:path>
              <a:path w="423545" h="875029">
                <a:moveTo>
                  <a:pt x="296469" y="558291"/>
                </a:moveTo>
                <a:lnTo>
                  <a:pt x="296672" y="558800"/>
                </a:lnTo>
                <a:lnTo>
                  <a:pt x="296469" y="558291"/>
                </a:lnTo>
                <a:close/>
              </a:path>
              <a:path w="423545" h="875029">
                <a:moveTo>
                  <a:pt x="244221" y="494664"/>
                </a:moveTo>
                <a:lnTo>
                  <a:pt x="244595" y="495589"/>
                </a:lnTo>
                <a:lnTo>
                  <a:pt x="245109" y="496442"/>
                </a:lnTo>
                <a:lnTo>
                  <a:pt x="244221" y="494664"/>
                </a:lnTo>
                <a:close/>
              </a:path>
              <a:path w="423545" h="875029">
                <a:moveTo>
                  <a:pt x="270899" y="494664"/>
                </a:moveTo>
                <a:lnTo>
                  <a:pt x="244221" y="494664"/>
                </a:lnTo>
                <a:lnTo>
                  <a:pt x="245109" y="496442"/>
                </a:lnTo>
                <a:lnTo>
                  <a:pt x="271622" y="496442"/>
                </a:lnTo>
                <a:lnTo>
                  <a:pt x="270899" y="494664"/>
                </a:lnTo>
                <a:close/>
              </a:path>
              <a:path w="423545" h="875029">
                <a:moveTo>
                  <a:pt x="248025" y="453516"/>
                </a:moveTo>
                <a:lnTo>
                  <a:pt x="219201" y="453516"/>
                </a:lnTo>
                <a:lnTo>
                  <a:pt x="244595" y="495589"/>
                </a:lnTo>
                <a:lnTo>
                  <a:pt x="244221" y="494664"/>
                </a:lnTo>
                <a:lnTo>
                  <a:pt x="270899" y="494664"/>
                </a:lnTo>
                <a:lnTo>
                  <a:pt x="267080" y="485266"/>
                </a:lnTo>
                <a:lnTo>
                  <a:pt x="266192" y="483615"/>
                </a:lnTo>
                <a:lnTo>
                  <a:pt x="248025" y="453516"/>
                </a:lnTo>
                <a:close/>
              </a:path>
              <a:path w="423545" h="875029">
                <a:moveTo>
                  <a:pt x="50883" y="74802"/>
                </a:moveTo>
                <a:lnTo>
                  <a:pt x="24256" y="74802"/>
                </a:lnTo>
                <a:lnTo>
                  <a:pt x="24765" y="75945"/>
                </a:lnTo>
                <a:lnTo>
                  <a:pt x="58800" y="160146"/>
                </a:lnTo>
                <a:lnTo>
                  <a:pt x="71247" y="193420"/>
                </a:lnTo>
                <a:lnTo>
                  <a:pt x="71500" y="193801"/>
                </a:lnTo>
                <a:lnTo>
                  <a:pt x="85471" y="227456"/>
                </a:lnTo>
                <a:lnTo>
                  <a:pt x="121920" y="298703"/>
                </a:lnTo>
                <a:lnTo>
                  <a:pt x="122427" y="299592"/>
                </a:lnTo>
                <a:lnTo>
                  <a:pt x="214249" y="445769"/>
                </a:lnTo>
                <a:lnTo>
                  <a:pt x="219328" y="453770"/>
                </a:lnTo>
                <a:lnTo>
                  <a:pt x="219201" y="453516"/>
                </a:lnTo>
                <a:lnTo>
                  <a:pt x="248025" y="453516"/>
                </a:lnTo>
                <a:lnTo>
                  <a:pt x="240283" y="440689"/>
                </a:lnTo>
                <a:lnTo>
                  <a:pt x="240156" y="440435"/>
                </a:lnTo>
                <a:lnTo>
                  <a:pt x="235158" y="432688"/>
                </a:lnTo>
                <a:lnTo>
                  <a:pt x="143941" y="287400"/>
                </a:lnTo>
                <a:lnTo>
                  <a:pt x="143382" y="286512"/>
                </a:lnTo>
                <a:lnTo>
                  <a:pt x="108022" y="217042"/>
                </a:lnTo>
                <a:lnTo>
                  <a:pt x="94233" y="184276"/>
                </a:lnTo>
                <a:lnTo>
                  <a:pt x="81787" y="151129"/>
                </a:lnTo>
                <a:lnTo>
                  <a:pt x="81787" y="150875"/>
                </a:lnTo>
                <a:lnTo>
                  <a:pt x="50883" y="74802"/>
                </a:lnTo>
                <a:close/>
              </a:path>
              <a:path w="423545" h="875029">
                <a:moveTo>
                  <a:pt x="235124" y="432562"/>
                </a:moveTo>
                <a:close/>
              </a:path>
              <a:path w="423545" h="875029">
                <a:moveTo>
                  <a:pt x="143382" y="286512"/>
                </a:moveTo>
                <a:lnTo>
                  <a:pt x="143891" y="287400"/>
                </a:lnTo>
                <a:lnTo>
                  <a:pt x="143673" y="286974"/>
                </a:lnTo>
                <a:lnTo>
                  <a:pt x="143382" y="286512"/>
                </a:lnTo>
                <a:close/>
              </a:path>
              <a:path w="423545" h="875029">
                <a:moveTo>
                  <a:pt x="143673" y="286974"/>
                </a:moveTo>
                <a:lnTo>
                  <a:pt x="143891" y="287400"/>
                </a:lnTo>
                <a:lnTo>
                  <a:pt x="143673" y="286974"/>
                </a:lnTo>
                <a:close/>
              </a:path>
              <a:path w="423545" h="875029">
                <a:moveTo>
                  <a:pt x="143437" y="286512"/>
                </a:moveTo>
                <a:lnTo>
                  <a:pt x="143673" y="286974"/>
                </a:lnTo>
                <a:lnTo>
                  <a:pt x="143437" y="286512"/>
                </a:lnTo>
                <a:close/>
              </a:path>
              <a:path w="423545" h="875029">
                <a:moveTo>
                  <a:pt x="107618" y="216251"/>
                </a:moveTo>
                <a:lnTo>
                  <a:pt x="107950" y="217042"/>
                </a:lnTo>
                <a:lnTo>
                  <a:pt x="107618" y="216251"/>
                </a:lnTo>
                <a:close/>
              </a:path>
              <a:path w="423545" h="875029">
                <a:moveTo>
                  <a:pt x="107577" y="216153"/>
                </a:moveTo>
                <a:close/>
              </a:path>
              <a:path w="423545" h="875029">
                <a:moveTo>
                  <a:pt x="94343" y="184276"/>
                </a:moveTo>
                <a:lnTo>
                  <a:pt x="94487" y="184657"/>
                </a:lnTo>
                <a:lnTo>
                  <a:pt x="94343" y="184276"/>
                </a:lnTo>
                <a:close/>
              </a:path>
              <a:path w="423545" h="875029">
                <a:moveTo>
                  <a:pt x="58674" y="159892"/>
                </a:moveTo>
                <a:lnTo>
                  <a:pt x="58769" y="160146"/>
                </a:lnTo>
                <a:lnTo>
                  <a:pt x="58674" y="159892"/>
                </a:lnTo>
                <a:close/>
              </a:path>
              <a:path w="423545" h="875029">
                <a:moveTo>
                  <a:pt x="24572" y="75582"/>
                </a:moveTo>
                <a:lnTo>
                  <a:pt x="24719" y="75945"/>
                </a:lnTo>
                <a:lnTo>
                  <a:pt x="24572" y="75582"/>
                </a:lnTo>
                <a:close/>
              </a:path>
              <a:path w="423545" h="875029">
                <a:moveTo>
                  <a:pt x="24256" y="74802"/>
                </a:moveTo>
                <a:lnTo>
                  <a:pt x="24572" y="75582"/>
                </a:lnTo>
                <a:lnTo>
                  <a:pt x="24765" y="75945"/>
                </a:lnTo>
                <a:lnTo>
                  <a:pt x="24256" y="74802"/>
                </a:lnTo>
                <a:close/>
              </a:path>
              <a:path w="423545" h="875029">
                <a:moveTo>
                  <a:pt x="45869" y="62991"/>
                </a:moveTo>
                <a:lnTo>
                  <a:pt x="17906" y="62991"/>
                </a:lnTo>
                <a:lnTo>
                  <a:pt x="24572" y="75582"/>
                </a:lnTo>
                <a:lnTo>
                  <a:pt x="24256" y="74802"/>
                </a:lnTo>
                <a:lnTo>
                  <a:pt x="50883" y="74802"/>
                </a:lnTo>
                <a:lnTo>
                  <a:pt x="47117" y="65531"/>
                </a:lnTo>
                <a:lnTo>
                  <a:pt x="46608" y="64388"/>
                </a:lnTo>
                <a:lnTo>
                  <a:pt x="45869" y="62991"/>
                </a:lnTo>
                <a:close/>
              </a:path>
              <a:path w="423545" h="875029">
                <a:moveTo>
                  <a:pt x="18033" y="0"/>
                </a:moveTo>
                <a:lnTo>
                  <a:pt x="4572" y="2285"/>
                </a:lnTo>
                <a:lnTo>
                  <a:pt x="0" y="8635"/>
                </a:lnTo>
                <a:lnTo>
                  <a:pt x="1143" y="15366"/>
                </a:lnTo>
                <a:lnTo>
                  <a:pt x="2667" y="24002"/>
                </a:lnTo>
                <a:lnTo>
                  <a:pt x="2794" y="25018"/>
                </a:lnTo>
                <a:lnTo>
                  <a:pt x="3936" y="29337"/>
                </a:lnTo>
                <a:lnTo>
                  <a:pt x="4952" y="33654"/>
                </a:lnTo>
                <a:lnTo>
                  <a:pt x="5206" y="34543"/>
                </a:lnTo>
                <a:lnTo>
                  <a:pt x="6730" y="38862"/>
                </a:lnTo>
                <a:lnTo>
                  <a:pt x="8127" y="43179"/>
                </a:lnTo>
                <a:lnTo>
                  <a:pt x="10413" y="48387"/>
                </a:lnTo>
                <a:lnTo>
                  <a:pt x="12192" y="52324"/>
                </a:lnTo>
                <a:lnTo>
                  <a:pt x="12573" y="53085"/>
                </a:lnTo>
                <a:lnTo>
                  <a:pt x="17906" y="63118"/>
                </a:lnTo>
                <a:lnTo>
                  <a:pt x="45869" y="62991"/>
                </a:lnTo>
                <a:lnTo>
                  <a:pt x="39750" y="51434"/>
                </a:lnTo>
                <a:lnTo>
                  <a:pt x="34817" y="42037"/>
                </a:lnTo>
                <a:lnTo>
                  <a:pt x="34671" y="42037"/>
                </a:lnTo>
                <a:lnTo>
                  <a:pt x="31115" y="34162"/>
                </a:lnTo>
                <a:lnTo>
                  <a:pt x="30099" y="30987"/>
                </a:lnTo>
                <a:lnTo>
                  <a:pt x="28989" y="27558"/>
                </a:lnTo>
                <a:lnTo>
                  <a:pt x="28847" y="27177"/>
                </a:lnTo>
                <a:lnTo>
                  <a:pt x="28746" y="26669"/>
                </a:lnTo>
                <a:lnTo>
                  <a:pt x="27940" y="23240"/>
                </a:lnTo>
                <a:lnTo>
                  <a:pt x="27065" y="19938"/>
                </a:lnTo>
                <a:lnTo>
                  <a:pt x="26797" y="18922"/>
                </a:lnTo>
                <a:lnTo>
                  <a:pt x="25526" y="11302"/>
                </a:lnTo>
                <a:lnTo>
                  <a:pt x="24510" y="4571"/>
                </a:lnTo>
                <a:lnTo>
                  <a:pt x="18033" y="0"/>
                </a:lnTo>
                <a:close/>
              </a:path>
              <a:path w="423545" h="875029">
                <a:moveTo>
                  <a:pt x="34417" y="41275"/>
                </a:moveTo>
                <a:lnTo>
                  <a:pt x="34671" y="42037"/>
                </a:lnTo>
                <a:lnTo>
                  <a:pt x="34817" y="42037"/>
                </a:lnTo>
                <a:lnTo>
                  <a:pt x="34417" y="41275"/>
                </a:lnTo>
                <a:close/>
              </a:path>
              <a:path w="423545" h="875029">
                <a:moveTo>
                  <a:pt x="31593" y="35222"/>
                </a:moveTo>
                <a:close/>
              </a:path>
              <a:path w="423545" h="875029">
                <a:moveTo>
                  <a:pt x="31219" y="34162"/>
                </a:moveTo>
                <a:lnTo>
                  <a:pt x="31593" y="35222"/>
                </a:lnTo>
                <a:lnTo>
                  <a:pt x="31219" y="34162"/>
                </a:lnTo>
                <a:close/>
              </a:path>
              <a:path w="423545" h="875029">
                <a:moveTo>
                  <a:pt x="28701" y="26669"/>
                </a:moveTo>
                <a:lnTo>
                  <a:pt x="28955" y="27558"/>
                </a:lnTo>
                <a:lnTo>
                  <a:pt x="28866" y="27177"/>
                </a:lnTo>
                <a:lnTo>
                  <a:pt x="28701" y="26669"/>
                </a:lnTo>
                <a:close/>
              </a:path>
              <a:path w="423545" h="875029">
                <a:moveTo>
                  <a:pt x="28866" y="27177"/>
                </a:moveTo>
                <a:lnTo>
                  <a:pt x="28955" y="27558"/>
                </a:lnTo>
                <a:lnTo>
                  <a:pt x="28866" y="27177"/>
                </a:lnTo>
                <a:close/>
              </a:path>
              <a:path w="423545" h="875029">
                <a:moveTo>
                  <a:pt x="28746" y="26669"/>
                </a:moveTo>
                <a:lnTo>
                  <a:pt x="28866" y="27177"/>
                </a:lnTo>
                <a:lnTo>
                  <a:pt x="28746" y="26669"/>
                </a:lnTo>
                <a:close/>
              </a:path>
              <a:path w="423545" h="875029">
                <a:moveTo>
                  <a:pt x="27021" y="19769"/>
                </a:moveTo>
                <a:lnTo>
                  <a:pt x="27050" y="19938"/>
                </a:lnTo>
                <a:lnTo>
                  <a:pt x="27021" y="19769"/>
                </a:lnTo>
                <a:close/>
              </a:path>
              <a:path w="423545" h="875029">
                <a:moveTo>
                  <a:pt x="26871" y="18922"/>
                </a:moveTo>
                <a:lnTo>
                  <a:pt x="27021" y="19769"/>
                </a:lnTo>
                <a:lnTo>
                  <a:pt x="26871" y="1892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5">
            <a:extLst>
              <a:ext uri="{FF2B5EF4-FFF2-40B4-BE49-F238E27FC236}">
                <a16:creationId xmlns:a16="http://schemas.microsoft.com/office/drawing/2014/main" id="{450CD70E-C387-6435-DF39-27679383DD62}"/>
              </a:ext>
            </a:extLst>
          </p:cNvPr>
          <p:cNvSpPr/>
          <p:nvPr/>
        </p:nvSpPr>
        <p:spPr>
          <a:xfrm>
            <a:off x="8299704" y="4970146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6">
            <a:extLst>
              <a:ext uri="{FF2B5EF4-FFF2-40B4-BE49-F238E27FC236}">
                <a16:creationId xmlns:a16="http://schemas.microsoft.com/office/drawing/2014/main" id="{61E53032-6B1D-18AE-A8BD-0ABF195517FB}"/>
              </a:ext>
            </a:extLst>
          </p:cNvPr>
          <p:cNvSpPr/>
          <p:nvPr/>
        </p:nvSpPr>
        <p:spPr>
          <a:xfrm>
            <a:off x="9384031" y="3930142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7">
            <a:extLst>
              <a:ext uri="{FF2B5EF4-FFF2-40B4-BE49-F238E27FC236}">
                <a16:creationId xmlns:a16="http://schemas.microsoft.com/office/drawing/2014/main" id="{B825838A-D91D-9BF5-3D93-59321A289FFF}"/>
              </a:ext>
            </a:extLst>
          </p:cNvPr>
          <p:cNvSpPr/>
          <p:nvPr/>
        </p:nvSpPr>
        <p:spPr>
          <a:xfrm>
            <a:off x="9877552" y="5142357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8">
            <a:extLst>
              <a:ext uri="{FF2B5EF4-FFF2-40B4-BE49-F238E27FC236}">
                <a16:creationId xmlns:a16="http://schemas.microsoft.com/office/drawing/2014/main" id="{6BE62498-B0A7-FF2A-D675-FD699BF1E55E}"/>
              </a:ext>
            </a:extLst>
          </p:cNvPr>
          <p:cNvSpPr/>
          <p:nvPr/>
        </p:nvSpPr>
        <p:spPr>
          <a:xfrm>
            <a:off x="3735071" y="5238878"/>
            <a:ext cx="3876675" cy="365760"/>
          </a:xfrm>
          <a:custGeom>
            <a:avLst/>
            <a:gdLst/>
            <a:ahLst/>
            <a:cxnLst/>
            <a:rect l="l" t="t" r="r" b="b"/>
            <a:pathLst>
              <a:path w="3876675" h="365760">
                <a:moveTo>
                  <a:pt x="125221" y="338201"/>
                </a:moveTo>
                <a:lnTo>
                  <a:pt x="12192" y="338201"/>
                </a:lnTo>
                <a:lnTo>
                  <a:pt x="9398" y="339725"/>
                </a:lnTo>
                <a:lnTo>
                  <a:pt x="8382" y="340360"/>
                </a:lnTo>
                <a:lnTo>
                  <a:pt x="1524" y="344932"/>
                </a:lnTo>
                <a:lnTo>
                  <a:pt x="0" y="352552"/>
                </a:lnTo>
                <a:lnTo>
                  <a:pt x="7620" y="363982"/>
                </a:lnTo>
                <a:lnTo>
                  <a:pt x="15239" y="365506"/>
                </a:lnTo>
                <a:lnTo>
                  <a:pt x="21907" y="361061"/>
                </a:lnTo>
                <a:lnTo>
                  <a:pt x="23113" y="360299"/>
                </a:lnTo>
                <a:lnTo>
                  <a:pt x="23241" y="360299"/>
                </a:lnTo>
                <a:lnTo>
                  <a:pt x="24087" y="359791"/>
                </a:lnTo>
                <a:lnTo>
                  <a:pt x="23241" y="359791"/>
                </a:lnTo>
                <a:lnTo>
                  <a:pt x="24776" y="359253"/>
                </a:lnTo>
                <a:lnTo>
                  <a:pt x="25654" y="358775"/>
                </a:lnTo>
                <a:lnTo>
                  <a:pt x="26162" y="358775"/>
                </a:lnTo>
                <a:lnTo>
                  <a:pt x="28701" y="357759"/>
                </a:lnTo>
                <a:lnTo>
                  <a:pt x="29845" y="357759"/>
                </a:lnTo>
                <a:lnTo>
                  <a:pt x="30480" y="357632"/>
                </a:lnTo>
                <a:lnTo>
                  <a:pt x="32384" y="357632"/>
                </a:lnTo>
                <a:lnTo>
                  <a:pt x="33655" y="357505"/>
                </a:lnTo>
                <a:lnTo>
                  <a:pt x="39370" y="356362"/>
                </a:lnTo>
                <a:lnTo>
                  <a:pt x="39750" y="356362"/>
                </a:lnTo>
                <a:lnTo>
                  <a:pt x="121793" y="339090"/>
                </a:lnTo>
                <a:lnTo>
                  <a:pt x="122046" y="338963"/>
                </a:lnTo>
                <a:lnTo>
                  <a:pt x="125221" y="338201"/>
                </a:lnTo>
                <a:close/>
              </a:path>
              <a:path w="3876675" h="365760">
                <a:moveTo>
                  <a:pt x="23113" y="360299"/>
                </a:moveTo>
                <a:lnTo>
                  <a:pt x="21844" y="361061"/>
                </a:lnTo>
                <a:lnTo>
                  <a:pt x="22243" y="360843"/>
                </a:lnTo>
                <a:lnTo>
                  <a:pt x="23113" y="360299"/>
                </a:lnTo>
                <a:close/>
              </a:path>
              <a:path w="3876675" h="365760">
                <a:moveTo>
                  <a:pt x="22243" y="360843"/>
                </a:moveTo>
                <a:lnTo>
                  <a:pt x="21844" y="361061"/>
                </a:lnTo>
                <a:lnTo>
                  <a:pt x="22243" y="360843"/>
                </a:lnTo>
                <a:close/>
              </a:path>
              <a:path w="3876675" h="365760">
                <a:moveTo>
                  <a:pt x="23241" y="360299"/>
                </a:moveTo>
                <a:lnTo>
                  <a:pt x="23113" y="360299"/>
                </a:lnTo>
                <a:lnTo>
                  <a:pt x="22243" y="360843"/>
                </a:lnTo>
                <a:lnTo>
                  <a:pt x="23241" y="360299"/>
                </a:lnTo>
                <a:close/>
              </a:path>
              <a:path w="3876675" h="365760">
                <a:moveTo>
                  <a:pt x="24776" y="359253"/>
                </a:moveTo>
                <a:lnTo>
                  <a:pt x="23241" y="359791"/>
                </a:lnTo>
                <a:lnTo>
                  <a:pt x="24379" y="359470"/>
                </a:lnTo>
                <a:lnTo>
                  <a:pt x="24776" y="359253"/>
                </a:lnTo>
                <a:close/>
              </a:path>
              <a:path w="3876675" h="365760">
                <a:moveTo>
                  <a:pt x="24771" y="359363"/>
                </a:moveTo>
                <a:lnTo>
                  <a:pt x="24257" y="359537"/>
                </a:lnTo>
                <a:lnTo>
                  <a:pt x="23241" y="359791"/>
                </a:lnTo>
                <a:lnTo>
                  <a:pt x="24087" y="359791"/>
                </a:lnTo>
                <a:lnTo>
                  <a:pt x="24771" y="359363"/>
                </a:lnTo>
                <a:close/>
              </a:path>
              <a:path w="3876675" h="365760">
                <a:moveTo>
                  <a:pt x="24341" y="359490"/>
                </a:moveTo>
                <a:lnTo>
                  <a:pt x="24172" y="359537"/>
                </a:lnTo>
                <a:lnTo>
                  <a:pt x="24341" y="359490"/>
                </a:lnTo>
                <a:close/>
              </a:path>
              <a:path w="3876675" h="365760">
                <a:moveTo>
                  <a:pt x="25112" y="359135"/>
                </a:moveTo>
                <a:lnTo>
                  <a:pt x="24774" y="359254"/>
                </a:lnTo>
                <a:lnTo>
                  <a:pt x="24341" y="359490"/>
                </a:lnTo>
                <a:lnTo>
                  <a:pt x="24936" y="359253"/>
                </a:lnTo>
                <a:lnTo>
                  <a:pt x="25112" y="359135"/>
                </a:lnTo>
                <a:close/>
              </a:path>
              <a:path w="3876675" h="365760">
                <a:moveTo>
                  <a:pt x="24934" y="359254"/>
                </a:moveTo>
                <a:lnTo>
                  <a:pt x="24417" y="359470"/>
                </a:lnTo>
                <a:lnTo>
                  <a:pt x="24771" y="359363"/>
                </a:lnTo>
                <a:lnTo>
                  <a:pt x="24934" y="359254"/>
                </a:lnTo>
                <a:close/>
              </a:path>
              <a:path w="3876675" h="365760">
                <a:moveTo>
                  <a:pt x="26089" y="358902"/>
                </a:moveTo>
                <a:lnTo>
                  <a:pt x="25781" y="358902"/>
                </a:lnTo>
                <a:lnTo>
                  <a:pt x="24934" y="359254"/>
                </a:lnTo>
                <a:lnTo>
                  <a:pt x="24771" y="359363"/>
                </a:lnTo>
                <a:lnTo>
                  <a:pt x="26089" y="358902"/>
                </a:lnTo>
                <a:close/>
              </a:path>
              <a:path w="3876675" h="365760">
                <a:moveTo>
                  <a:pt x="25781" y="358902"/>
                </a:moveTo>
                <a:lnTo>
                  <a:pt x="25112" y="359135"/>
                </a:lnTo>
                <a:lnTo>
                  <a:pt x="24934" y="359254"/>
                </a:lnTo>
                <a:lnTo>
                  <a:pt x="25781" y="358902"/>
                </a:lnTo>
                <a:close/>
              </a:path>
              <a:path w="3876675" h="365760">
                <a:moveTo>
                  <a:pt x="25654" y="358775"/>
                </a:moveTo>
                <a:lnTo>
                  <a:pt x="24776" y="359253"/>
                </a:lnTo>
                <a:lnTo>
                  <a:pt x="25112" y="359135"/>
                </a:lnTo>
                <a:lnTo>
                  <a:pt x="25654" y="358775"/>
                </a:lnTo>
                <a:close/>
              </a:path>
              <a:path w="3876675" h="365760">
                <a:moveTo>
                  <a:pt x="27279" y="358470"/>
                </a:moveTo>
                <a:lnTo>
                  <a:pt x="26162" y="358775"/>
                </a:lnTo>
                <a:lnTo>
                  <a:pt x="25654" y="358775"/>
                </a:lnTo>
                <a:lnTo>
                  <a:pt x="25112" y="359135"/>
                </a:lnTo>
                <a:lnTo>
                  <a:pt x="25781" y="358902"/>
                </a:lnTo>
                <a:lnTo>
                  <a:pt x="26089" y="358902"/>
                </a:lnTo>
                <a:lnTo>
                  <a:pt x="27177" y="358521"/>
                </a:lnTo>
                <a:close/>
              </a:path>
              <a:path w="3876675" h="365760">
                <a:moveTo>
                  <a:pt x="28701" y="357759"/>
                </a:moveTo>
                <a:lnTo>
                  <a:pt x="26162" y="358775"/>
                </a:lnTo>
                <a:lnTo>
                  <a:pt x="27279" y="358470"/>
                </a:lnTo>
                <a:lnTo>
                  <a:pt x="28701" y="357759"/>
                </a:lnTo>
                <a:close/>
              </a:path>
              <a:path w="3876675" h="365760">
                <a:moveTo>
                  <a:pt x="29845" y="357759"/>
                </a:moveTo>
                <a:lnTo>
                  <a:pt x="28701" y="357759"/>
                </a:lnTo>
                <a:lnTo>
                  <a:pt x="27279" y="358470"/>
                </a:lnTo>
                <a:lnTo>
                  <a:pt x="28956" y="358013"/>
                </a:lnTo>
                <a:lnTo>
                  <a:pt x="28575" y="358013"/>
                </a:lnTo>
                <a:lnTo>
                  <a:pt x="29845" y="357759"/>
                </a:lnTo>
                <a:close/>
              </a:path>
              <a:path w="3876675" h="365760">
                <a:moveTo>
                  <a:pt x="30480" y="357632"/>
                </a:moveTo>
                <a:lnTo>
                  <a:pt x="28575" y="358013"/>
                </a:lnTo>
                <a:lnTo>
                  <a:pt x="29210" y="357949"/>
                </a:lnTo>
                <a:lnTo>
                  <a:pt x="30480" y="357632"/>
                </a:lnTo>
                <a:close/>
              </a:path>
              <a:path w="3876675" h="365760">
                <a:moveTo>
                  <a:pt x="29210" y="357949"/>
                </a:moveTo>
                <a:lnTo>
                  <a:pt x="28575" y="358013"/>
                </a:lnTo>
                <a:lnTo>
                  <a:pt x="28956" y="358013"/>
                </a:lnTo>
                <a:lnTo>
                  <a:pt x="29210" y="357949"/>
                </a:lnTo>
                <a:close/>
              </a:path>
              <a:path w="3876675" h="365760">
                <a:moveTo>
                  <a:pt x="32384" y="357632"/>
                </a:moveTo>
                <a:lnTo>
                  <a:pt x="30480" y="357632"/>
                </a:lnTo>
                <a:lnTo>
                  <a:pt x="29210" y="357949"/>
                </a:lnTo>
                <a:lnTo>
                  <a:pt x="32384" y="357632"/>
                </a:lnTo>
                <a:close/>
              </a:path>
              <a:path w="3876675" h="365760">
                <a:moveTo>
                  <a:pt x="17314" y="335776"/>
                </a:moveTo>
                <a:lnTo>
                  <a:pt x="14732" y="336804"/>
                </a:lnTo>
                <a:lnTo>
                  <a:pt x="13208" y="337439"/>
                </a:lnTo>
                <a:lnTo>
                  <a:pt x="11937" y="338201"/>
                </a:lnTo>
                <a:lnTo>
                  <a:pt x="10794" y="338963"/>
                </a:lnTo>
                <a:lnTo>
                  <a:pt x="12192" y="338201"/>
                </a:lnTo>
                <a:lnTo>
                  <a:pt x="125221" y="338201"/>
                </a:lnTo>
                <a:lnTo>
                  <a:pt x="132627" y="336423"/>
                </a:lnTo>
                <a:lnTo>
                  <a:pt x="16129" y="336423"/>
                </a:lnTo>
                <a:lnTo>
                  <a:pt x="17314" y="335776"/>
                </a:lnTo>
                <a:close/>
              </a:path>
              <a:path w="3876675" h="365760">
                <a:moveTo>
                  <a:pt x="18669" y="335407"/>
                </a:moveTo>
                <a:lnTo>
                  <a:pt x="17293" y="335788"/>
                </a:lnTo>
                <a:lnTo>
                  <a:pt x="16129" y="336423"/>
                </a:lnTo>
                <a:lnTo>
                  <a:pt x="18669" y="335407"/>
                </a:lnTo>
                <a:close/>
              </a:path>
              <a:path w="3876675" h="365760">
                <a:moveTo>
                  <a:pt x="136859" y="335407"/>
                </a:moveTo>
                <a:lnTo>
                  <a:pt x="18669" y="335407"/>
                </a:lnTo>
                <a:lnTo>
                  <a:pt x="16129" y="336423"/>
                </a:lnTo>
                <a:lnTo>
                  <a:pt x="132627" y="336423"/>
                </a:lnTo>
                <a:lnTo>
                  <a:pt x="136859" y="335407"/>
                </a:lnTo>
                <a:close/>
              </a:path>
              <a:path w="3876675" h="365760">
                <a:moveTo>
                  <a:pt x="29295" y="333084"/>
                </a:moveTo>
                <a:lnTo>
                  <a:pt x="26288" y="333375"/>
                </a:lnTo>
                <a:lnTo>
                  <a:pt x="24384" y="333629"/>
                </a:lnTo>
                <a:lnTo>
                  <a:pt x="21589" y="334391"/>
                </a:lnTo>
                <a:lnTo>
                  <a:pt x="20066" y="334772"/>
                </a:lnTo>
                <a:lnTo>
                  <a:pt x="17525" y="335661"/>
                </a:lnTo>
                <a:lnTo>
                  <a:pt x="17314" y="335776"/>
                </a:lnTo>
                <a:lnTo>
                  <a:pt x="18669" y="335407"/>
                </a:lnTo>
                <a:lnTo>
                  <a:pt x="136859" y="335407"/>
                </a:lnTo>
                <a:lnTo>
                  <a:pt x="146381" y="333121"/>
                </a:lnTo>
                <a:lnTo>
                  <a:pt x="29083" y="333121"/>
                </a:lnTo>
                <a:lnTo>
                  <a:pt x="29295" y="333084"/>
                </a:lnTo>
                <a:close/>
              </a:path>
              <a:path w="3876675" h="365760">
                <a:moveTo>
                  <a:pt x="30225" y="332994"/>
                </a:moveTo>
                <a:lnTo>
                  <a:pt x="29295" y="333084"/>
                </a:lnTo>
                <a:lnTo>
                  <a:pt x="29083" y="333121"/>
                </a:lnTo>
                <a:lnTo>
                  <a:pt x="30225" y="332994"/>
                </a:lnTo>
                <a:close/>
              </a:path>
              <a:path w="3876675" h="365760">
                <a:moveTo>
                  <a:pt x="146910" y="332994"/>
                </a:moveTo>
                <a:lnTo>
                  <a:pt x="30225" y="332994"/>
                </a:lnTo>
                <a:lnTo>
                  <a:pt x="29083" y="333121"/>
                </a:lnTo>
                <a:lnTo>
                  <a:pt x="146381" y="333121"/>
                </a:lnTo>
                <a:lnTo>
                  <a:pt x="146910" y="332994"/>
                </a:lnTo>
                <a:close/>
              </a:path>
              <a:path w="3876675" h="365760">
                <a:moveTo>
                  <a:pt x="371373" y="281432"/>
                </a:moveTo>
                <a:lnTo>
                  <a:pt x="256032" y="281432"/>
                </a:lnTo>
                <a:lnTo>
                  <a:pt x="116332" y="314833"/>
                </a:lnTo>
                <a:lnTo>
                  <a:pt x="116712" y="314833"/>
                </a:lnTo>
                <a:lnTo>
                  <a:pt x="34544" y="332105"/>
                </a:lnTo>
                <a:lnTo>
                  <a:pt x="34925" y="332105"/>
                </a:lnTo>
                <a:lnTo>
                  <a:pt x="29295" y="333084"/>
                </a:lnTo>
                <a:lnTo>
                  <a:pt x="30225" y="332994"/>
                </a:lnTo>
                <a:lnTo>
                  <a:pt x="146910" y="332994"/>
                </a:lnTo>
                <a:lnTo>
                  <a:pt x="262763" y="305181"/>
                </a:lnTo>
                <a:lnTo>
                  <a:pt x="282321" y="298704"/>
                </a:lnTo>
                <a:lnTo>
                  <a:pt x="282498" y="298704"/>
                </a:lnTo>
                <a:lnTo>
                  <a:pt x="301282" y="293624"/>
                </a:lnTo>
                <a:lnTo>
                  <a:pt x="321437" y="288925"/>
                </a:lnTo>
                <a:lnTo>
                  <a:pt x="322214" y="288925"/>
                </a:lnTo>
                <a:lnTo>
                  <a:pt x="371373" y="281432"/>
                </a:lnTo>
                <a:close/>
              </a:path>
              <a:path w="3876675" h="365760">
                <a:moveTo>
                  <a:pt x="282498" y="298704"/>
                </a:moveTo>
                <a:lnTo>
                  <a:pt x="282321" y="298704"/>
                </a:lnTo>
                <a:lnTo>
                  <a:pt x="281559" y="298958"/>
                </a:lnTo>
                <a:lnTo>
                  <a:pt x="282498" y="298704"/>
                </a:lnTo>
                <a:close/>
              </a:path>
              <a:path w="3876675" h="365760">
                <a:moveTo>
                  <a:pt x="322214" y="288925"/>
                </a:moveTo>
                <a:lnTo>
                  <a:pt x="321437" y="288925"/>
                </a:lnTo>
                <a:lnTo>
                  <a:pt x="320548" y="289179"/>
                </a:lnTo>
                <a:lnTo>
                  <a:pt x="322214" y="288925"/>
                </a:lnTo>
                <a:close/>
              </a:path>
              <a:path w="3876675" h="365760">
                <a:moveTo>
                  <a:pt x="1404493" y="217678"/>
                </a:moveTo>
                <a:lnTo>
                  <a:pt x="852297" y="228219"/>
                </a:lnTo>
                <a:lnTo>
                  <a:pt x="702691" y="233553"/>
                </a:lnTo>
                <a:lnTo>
                  <a:pt x="597281" y="236855"/>
                </a:lnTo>
                <a:lnTo>
                  <a:pt x="596646" y="236855"/>
                </a:lnTo>
                <a:lnTo>
                  <a:pt x="464566" y="247650"/>
                </a:lnTo>
                <a:lnTo>
                  <a:pt x="372618" y="256286"/>
                </a:lnTo>
                <a:lnTo>
                  <a:pt x="316864" y="264668"/>
                </a:lnTo>
                <a:lnTo>
                  <a:pt x="315849" y="264795"/>
                </a:lnTo>
                <a:lnTo>
                  <a:pt x="295656" y="269494"/>
                </a:lnTo>
                <a:lnTo>
                  <a:pt x="295275" y="269621"/>
                </a:lnTo>
                <a:lnTo>
                  <a:pt x="275082" y="274955"/>
                </a:lnTo>
                <a:lnTo>
                  <a:pt x="274447" y="275209"/>
                </a:lnTo>
                <a:lnTo>
                  <a:pt x="255133" y="281646"/>
                </a:lnTo>
                <a:lnTo>
                  <a:pt x="256032" y="281432"/>
                </a:lnTo>
                <a:lnTo>
                  <a:pt x="371373" y="281432"/>
                </a:lnTo>
                <a:lnTo>
                  <a:pt x="375538" y="280797"/>
                </a:lnTo>
                <a:lnTo>
                  <a:pt x="376254" y="280797"/>
                </a:lnTo>
                <a:lnTo>
                  <a:pt x="466725" y="272288"/>
                </a:lnTo>
                <a:lnTo>
                  <a:pt x="598677" y="261493"/>
                </a:lnTo>
                <a:lnTo>
                  <a:pt x="598043" y="261493"/>
                </a:lnTo>
                <a:lnTo>
                  <a:pt x="852932" y="252857"/>
                </a:lnTo>
                <a:lnTo>
                  <a:pt x="1405001" y="242443"/>
                </a:lnTo>
                <a:lnTo>
                  <a:pt x="1405763" y="242443"/>
                </a:lnTo>
                <a:lnTo>
                  <a:pt x="1501521" y="234442"/>
                </a:lnTo>
                <a:lnTo>
                  <a:pt x="1503166" y="234442"/>
                </a:lnTo>
                <a:lnTo>
                  <a:pt x="1741676" y="217805"/>
                </a:lnTo>
                <a:lnTo>
                  <a:pt x="1403731" y="217805"/>
                </a:lnTo>
                <a:lnTo>
                  <a:pt x="1404493" y="217678"/>
                </a:lnTo>
                <a:close/>
              </a:path>
              <a:path w="3876675" h="365760">
                <a:moveTo>
                  <a:pt x="376254" y="280797"/>
                </a:moveTo>
                <a:lnTo>
                  <a:pt x="375538" y="280797"/>
                </a:lnTo>
                <a:lnTo>
                  <a:pt x="374904" y="280924"/>
                </a:lnTo>
                <a:lnTo>
                  <a:pt x="376254" y="280797"/>
                </a:lnTo>
                <a:close/>
              </a:path>
              <a:path w="3876675" h="365760">
                <a:moveTo>
                  <a:pt x="1503166" y="234442"/>
                </a:moveTo>
                <a:lnTo>
                  <a:pt x="1501521" y="234442"/>
                </a:lnTo>
                <a:lnTo>
                  <a:pt x="1503166" y="234442"/>
                </a:lnTo>
                <a:close/>
              </a:path>
              <a:path w="3876675" h="365760">
                <a:moveTo>
                  <a:pt x="3402583" y="76581"/>
                </a:moveTo>
                <a:lnTo>
                  <a:pt x="3264027" y="79121"/>
                </a:lnTo>
                <a:lnTo>
                  <a:pt x="3263011" y="79121"/>
                </a:lnTo>
                <a:lnTo>
                  <a:pt x="3237103" y="81661"/>
                </a:lnTo>
                <a:lnTo>
                  <a:pt x="3166364" y="87376"/>
                </a:lnTo>
                <a:lnTo>
                  <a:pt x="3166110" y="87503"/>
                </a:lnTo>
                <a:lnTo>
                  <a:pt x="3083052" y="95377"/>
                </a:lnTo>
                <a:lnTo>
                  <a:pt x="2951606" y="115570"/>
                </a:lnTo>
                <a:lnTo>
                  <a:pt x="2952496" y="115570"/>
                </a:lnTo>
                <a:lnTo>
                  <a:pt x="2710180" y="136398"/>
                </a:lnTo>
                <a:lnTo>
                  <a:pt x="2636139" y="141732"/>
                </a:lnTo>
                <a:lnTo>
                  <a:pt x="2636393" y="141732"/>
                </a:lnTo>
                <a:lnTo>
                  <a:pt x="2295779" y="161162"/>
                </a:lnTo>
                <a:lnTo>
                  <a:pt x="2074799" y="172720"/>
                </a:lnTo>
                <a:lnTo>
                  <a:pt x="1967992" y="177037"/>
                </a:lnTo>
                <a:lnTo>
                  <a:pt x="1967611" y="177037"/>
                </a:lnTo>
                <a:lnTo>
                  <a:pt x="1830451" y="187198"/>
                </a:lnTo>
                <a:lnTo>
                  <a:pt x="1499616" y="209804"/>
                </a:lnTo>
                <a:lnTo>
                  <a:pt x="1403731" y="217805"/>
                </a:lnTo>
                <a:lnTo>
                  <a:pt x="1741676" y="217805"/>
                </a:lnTo>
                <a:lnTo>
                  <a:pt x="1969516" y="201803"/>
                </a:lnTo>
                <a:lnTo>
                  <a:pt x="1969008" y="201803"/>
                </a:lnTo>
                <a:lnTo>
                  <a:pt x="2075942" y="197485"/>
                </a:lnTo>
                <a:lnTo>
                  <a:pt x="2637790" y="166497"/>
                </a:lnTo>
                <a:lnTo>
                  <a:pt x="2712085" y="161036"/>
                </a:lnTo>
                <a:lnTo>
                  <a:pt x="2712339" y="161036"/>
                </a:lnTo>
                <a:lnTo>
                  <a:pt x="2954528" y="140208"/>
                </a:lnTo>
                <a:lnTo>
                  <a:pt x="3086100" y="119887"/>
                </a:lnTo>
                <a:lnTo>
                  <a:pt x="3086679" y="119887"/>
                </a:lnTo>
                <a:lnTo>
                  <a:pt x="3168523" y="112140"/>
                </a:lnTo>
                <a:lnTo>
                  <a:pt x="3239262" y="106299"/>
                </a:lnTo>
                <a:lnTo>
                  <a:pt x="3239516" y="106299"/>
                </a:lnTo>
                <a:lnTo>
                  <a:pt x="3265424" y="103759"/>
                </a:lnTo>
                <a:lnTo>
                  <a:pt x="3271802" y="103759"/>
                </a:lnTo>
                <a:lnTo>
                  <a:pt x="3403092" y="101346"/>
                </a:lnTo>
                <a:lnTo>
                  <a:pt x="3403980" y="101346"/>
                </a:lnTo>
                <a:lnTo>
                  <a:pt x="3437763" y="98043"/>
                </a:lnTo>
                <a:lnTo>
                  <a:pt x="3438652" y="97917"/>
                </a:lnTo>
                <a:lnTo>
                  <a:pt x="3531616" y="82042"/>
                </a:lnTo>
                <a:lnTo>
                  <a:pt x="3532251" y="81915"/>
                </a:lnTo>
                <a:lnTo>
                  <a:pt x="3555380" y="76708"/>
                </a:lnTo>
                <a:lnTo>
                  <a:pt x="3401568" y="76708"/>
                </a:lnTo>
                <a:lnTo>
                  <a:pt x="3402583" y="76581"/>
                </a:lnTo>
                <a:close/>
              </a:path>
              <a:path w="3876675" h="365760">
                <a:moveTo>
                  <a:pt x="3086679" y="119887"/>
                </a:moveTo>
                <a:lnTo>
                  <a:pt x="3086100" y="119887"/>
                </a:lnTo>
                <a:lnTo>
                  <a:pt x="3085338" y="120015"/>
                </a:lnTo>
                <a:lnTo>
                  <a:pt x="3086679" y="119887"/>
                </a:lnTo>
                <a:close/>
              </a:path>
              <a:path w="3876675" h="365760">
                <a:moveTo>
                  <a:pt x="3271802" y="103759"/>
                </a:moveTo>
                <a:lnTo>
                  <a:pt x="3265424" y="103759"/>
                </a:lnTo>
                <a:lnTo>
                  <a:pt x="3264407" y="103886"/>
                </a:lnTo>
                <a:lnTo>
                  <a:pt x="3271802" y="103759"/>
                </a:lnTo>
                <a:close/>
              </a:path>
              <a:path w="3876675" h="365760">
                <a:moveTo>
                  <a:pt x="3435137" y="73439"/>
                </a:moveTo>
                <a:lnTo>
                  <a:pt x="3401568" y="76708"/>
                </a:lnTo>
                <a:lnTo>
                  <a:pt x="3555380" y="76708"/>
                </a:lnTo>
                <a:lnTo>
                  <a:pt x="3569483" y="73533"/>
                </a:lnTo>
                <a:lnTo>
                  <a:pt x="3434588" y="73533"/>
                </a:lnTo>
                <a:lnTo>
                  <a:pt x="3435137" y="73439"/>
                </a:lnTo>
                <a:close/>
              </a:path>
              <a:path w="3876675" h="365760">
                <a:moveTo>
                  <a:pt x="3435477" y="73406"/>
                </a:moveTo>
                <a:lnTo>
                  <a:pt x="3435137" y="73439"/>
                </a:lnTo>
                <a:lnTo>
                  <a:pt x="3434588" y="73533"/>
                </a:lnTo>
                <a:lnTo>
                  <a:pt x="3435477" y="73406"/>
                </a:lnTo>
                <a:close/>
              </a:path>
              <a:path w="3876675" h="365760">
                <a:moveTo>
                  <a:pt x="3570047" y="73406"/>
                </a:moveTo>
                <a:lnTo>
                  <a:pt x="3435477" y="73406"/>
                </a:lnTo>
                <a:lnTo>
                  <a:pt x="3434588" y="73533"/>
                </a:lnTo>
                <a:lnTo>
                  <a:pt x="3569483" y="73533"/>
                </a:lnTo>
                <a:lnTo>
                  <a:pt x="3570047" y="73406"/>
                </a:lnTo>
                <a:close/>
              </a:path>
              <a:path w="3876675" h="365760">
                <a:moveTo>
                  <a:pt x="3639999" y="57658"/>
                </a:moveTo>
                <a:lnTo>
                  <a:pt x="3527425" y="57658"/>
                </a:lnTo>
                <a:lnTo>
                  <a:pt x="3526790" y="57785"/>
                </a:lnTo>
                <a:lnTo>
                  <a:pt x="3435137" y="73439"/>
                </a:lnTo>
                <a:lnTo>
                  <a:pt x="3435477" y="73406"/>
                </a:lnTo>
                <a:lnTo>
                  <a:pt x="3570047" y="73406"/>
                </a:lnTo>
                <a:lnTo>
                  <a:pt x="3639999" y="57658"/>
                </a:lnTo>
                <a:close/>
              </a:path>
              <a:path w="3876675" h="365760">
                <a:moveTo>
                  <a:pt x="3527130" y="57708"/>
                </a:moveTo>
                <a:lnTo>
                  <a:pt x="3526682" y="57785"/>
                </a:lnTo>
                <a:lnTo>
                  <a:pt x="3527130" y="57708"/>
                </a:lnTo>
                <a:close/>
              </a:path>
              <a:path w="3876675" h="365760">
                <a:moveTo>
                  <a:pt x="3743832" y="20066"/>
                </a:moveTo>
                <a:lnTo>
                  <a:pt x="3711448" y="22606"/>
                </a:lnTo>
                <a:lnTo>
                  <a:pt x="3711194" y="22606"/>
                </a:lnTo>
                <a:lnTo>
                  <a:pt x="3672078" y="26288"/>
                </a:lnTo>
                <a:lnTo>
                  <a:pt x="3671062" y="26416"/>
                </a:lnTo>
                <a:lnTo>
                  <a:pt x="3653790" y="29210"/>
                </a:lnTo>
                <a:lnTo>
                  <a:pt x="3653154" y="29337"/>
                </a:lnTo>
                <a:lnTo>
                  <a:pt x="3527130" y="57708"/>
                </a:lnTo>
                <a:lnTo>
                  <a:pt x="3527425" y="57658"/>
                </a:lnTo>
                <a:lnTo>
                  <a:pt x="3639999" y="57658"/>
                </a:lnTo>
                <a:lnTo>
                  <a:pt x="3658051" y="53593"/>
                </a:lnTo>
                <a:lnTo>
                  <a:pt x="3657854" y="53593"/>
                </a:lnTo>
                <a:lnTo>
                  <a:pt x="3674340" y="50927"/>
                </a:lnTo>
                <a:lnTo>
                  <a:pt x="3675126" y="50800"/>
                </a:lnTo>
                <a:lnTo>
                  <a:pt x="3675590" y="50800"/>
                </a:lnTo>
                <a:lnTo>
                  <a:pt x="3713479" y="47243"/>
                </a:lnTo>
                <a:lnTo>
                  <a:pt x="3714972" y="47243"/>
                </a:lnTo>
                <a:lnTo>
                  <a:pt x="3745738" y="44831"/>
                </a:lnTo>
                <a:lnTo>
                  <a:pt x="3747007" y="44577"/>
                </a:lnTo>
                <a:lnTo>
                  <a:pt x="3784473" y="37846"/>
                </a:lnTo>
                <a:lnTo>
                  <a:pt x="3784854" y="37718"/>
                </a:lnTo>
                <a:lnTo>
                  <a:pt x="3811179" y="32131"/>
                </a:lnTo>
                <a:lnTo>
                  <a:pt x="3810889" y="32131"/>
                </a:lnTo>
                <a:lnTo>
                  <a:pt x="3840353" y="28193"/>
                </a:lnTo>
                <a:lnTo>
                  <a:pt x="3840733" y="28067"/>
                </a:lnTo>
                <a:lnTo>
                  <a:pt x="3871595" y="23113"/>
                </a:lnTo>
                <a:lnTo>
                  <a:pt x="3874149" y="20319"/>
                </a:lnTo>
                <a:lnTo>
                  <a:pt x="3742563" y="20319"/>
                </a:lnTo>
                <a:lnTo>
                  <a:pt x="3743832" y="20066"/>
                </a:lnTo>
                <a:close/>
              </a:path>
              <a:path w="3876675" h="365760">
                <a:moveTo>
                  <a:pt x="3658557" y="53480"/>
                </a:moveTo>
                <a:lnTo>
                  <a:pt x="3657854" y="53593"/>
                </a:lnTo>
                <a:lnTo>
                  <a:pt x="3658051" y="53593"/>
                </a:lnTo>
                <a:lnTo>
                  <a:pt x="3658557" y="53480"/>
                </a:lnTo>
                <a:close/>
              </a:path>
              <a:path w="3876675" h="365760">
                <a:moveTo>
                  <a:pt x="3675590" y="50800"/>
                </a:moveTo>
                <a:lnTo>
                  <a:pt x="3675126" y="50800"/>
                </a:lnTo>
                <a:lnTo>
                  <a:pt x="3674484" y="50903"/>
                </a:lnTo>
                <a:lnTo>
                  <a:pt x="3675590" y="50800"/>
                </a:lnTo>
                <a:close/>
              </a:path>
              <a:path w="3876675" h="365760">
                <a:moveTo>
                  <a:pt x="3714972" y="47243"/>
                </a:moveTo>
                <a:lnTo>
                  <a:pt x="3713479" y="47243"/>
                </a:lnTo>
                <a:lnTo>
                  <a:pt x="3713353" y="47371"/>
                </a:lnTo>
                <a:lnTo>
                  <a:pt x="3714972" y="47243"/>
                </a:lnTo>
                <a:close/>
              </a:path>
              <a:path w="3876675" h="365760">
                <a:moveTo>
                  <a:pt x="3811673" y="32026"/>
                </a:moveTo>
                <a:lnTo>
                  <a:pt x="3810889" y="32131"/>
                </a:lnTo>
                <a:lnTo>
                  <a:pt x="3811179" y="32131"/>
                </a:lnTo>
                <a:lnTo>
                  <a:pt x="3811673" y="32026"/>
                </a:lnTo>
                <a:close/>
              </a:path>
              <a:path w="3876675" h="365760">
                <a:moveTo>
                  <a:pt x="3867404" y="0"/>
                </a:moveTo>
                <a:lnTo>
                  <a:pt x="3837304" y="3556"/>
                </a:lnTo>
                <a:lnTo>
                  <a:pt x="3837051" y="3682"/>
                </a:lnTo>
                <a:lnTo>
                  <a:pt x="3806698" y="7747"/>
                </a:lnTo>
                <a:lnTo>
                  <a:pt x="3779647" y="13462"/>
                </a:lnTo>
                <a:lnTo>
                  <a:pt x="3780028" y="13462"/>
                </a:lnTo>
                <a:lnTo>
                  <a:pt x="3742563" y="20319"/>
                </a:lnTo>
                <a:lnTo>
                  <a:pt x="3874149" y="20319"/>
                </a:lnTo>
                <a:lnTo>
                  <a:pt x="3875658" y="18668"/>
                </a:lnTo>
                <a:lnTo>
                  <a:pt x="3876040" y="13207"/>
                </a:lnTo>
                <a:lnTo>
                  <a:pt x="3876167" y="12318"/>
                </a:lnTo>
                <a:lnTo>
                  <a:pt x="3876294" y="10287"/>
                </a:lnTo>
                <a:lnTo>
                  <a:pt x="3875786" y="8381"/>
                </a:lnTo>
                <a:lnTo>
                  <a:pt x="3874770" y="6731"/>
                </a:lnTo>
                <a:lnTo>
                  <a:pt x="3874262" y="5968"/>
                </a:lnTo>
                <a:lnTo>
                  <a:pt x="3871849" y="2159"/>
                </a:lnTo>
                <a:lnTo>
                  <a:pt x="386740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FB0675CB-4141-3018-984C-DACC4A7B61B5}"/>
              </a:ext>
            </a:extLst>
          </p:cNvPr>
          <p:cNvSpPr/>
          <p:nvPr/>
        </p:nvSpPr>
        <p:spPr>
          <a:xfrm>
            <a:off x="6225287" y="4699255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0">
            <a:extLst>
              <a:ext uri="{FF2B5EF4-FFF2-40B4-BE49-F238E27FC236}">
                <a16:creationId xmlns:a16="http://schemas.microsoft.com/office/drawing/2014/main" id="{D46AE435-C409-9F67-B000-4EBA740A1733}"/>
              </a:ext>
            </a:extLst>
          </p:cNvPr>
          <p:cNvSpPr/>
          <p:nvPr/>
        </p:nvSpPr>
        <p:spPr>
          <a:xfrm>
            <a:off x="6540374" y="1457071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2">
            <a:extLst>
              <a:ext uri="{FF2B5EF4-FFF2-40B4-BE49-F238E27FC236}">
                <a16:creationId xmlns:a16="http://schemas.microsoft.com/office/drawing/2014/main" id="{C297FC45-1CF8-F42D-592C-B4E8FB39268E}"/>
              </a:ext>
            </a:extLst>
          </p:cNvPr>
          <p:cNvSpPr/>
          <p:nvPr/>
        </p:nvSpPr>
        <p:spPr>
          <a:xfrm>
            <a:off x="4140925" y="5947093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3">
            <a:extLst>
              <a:ext uri="{FF2B5EF4-FFF2-40B4-BE49-F238E27FC236}">
                <a16:creationId xmlns:a16="http://schemas.microsoft.com/office/drawing/2014/main" id="{08A60D9A-12B6-16D1-FDA8-2E04AABD002B}"/>
              </a:ext>
            </a:extLst>
          </p:cNvPr>
          <p:cNvSpPr/>
          <p:nvPr/>
        </p:nvSpPr>
        <p:spPr>
          <a:xfrm>
            <a:off x="11184853" y="1806385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5">
            <a:extLst>
              <a:ext uri="{FF2B5EF4-FFF2-40B4-BE49-F238E27FC236}">
                <a16:creationId xmlns:a16="http://schemas.microsoft.com/office/drawing/2014/main" id="{E7E55390-9478-B9CB-DAC4-21AD815B49D1}"/>
              </a:ext>
            </a:extLst>
          </p:cNvPr>
          <p:cNvSpPr/>
          <p:nvPr/>
        </p:nvSpPr>
        <p:spPr>
          <a:xfrm>
            <a:off x="3543173" y="5700065"/>
            <a:ext cx="583565" cy="373380"/>
          </a:xfrm>
          <a:custGeom>
            <a:avLst/>
            <a:gdLst/>
            <a:ahLst/>
            <a:cxnLst/>
            <a:rect l="l" t="t" r="r" b="b"/>
            <a:pathLst>
              <a:path w="583564" h="373379">
                <a:moveTo>
                  <a:pt x="582640" y="361873"/>
                </a:moveTo>
                <a:lnTo>
                  <a:pt x="549910" y="361873"/>
                </a:lnTo>
                <a:lnTo>
                  <a:pt x="550672" y="362292"/>
                </a:lnTo>
                <a:lnTo>
                  <a:pt x="564007" y="370763"/>
                </a:lnTo>
                <a:lnTo>
                  <a:pt x="565531" y="371703"/>
                </a:lnTo>
                <a:lnTo>
                  <a:pt x="567182" y="372300"/>
                </a:lnTo>
                <a:lnTo>
                  <a:pt x="575818" y="373278"/>
                </a:lnTo>
                <a:lnTo>
                  <a:pt x="578612" y="372186"/>
                </a:lnTo>
                <a:lnTo>
                  <a:pt x="580644" y="370027"/>
                </a:lnTo>
                <a:lnTo>
                  <a:pt x="582549" y="367868"/>
                </a:lnTo>
                <a:lnTo>
                  <a:pt x="583311" y="364896"/>
                </a:lnTo>
                <a:lnTo>
                  <a:pt x="582640" y="361873"/>
                </a:lnTo>
                <a:close/>
              </a:path>
              <a:path w="583564" h="373379">
                <a:moveTo>
                  <a:pt x="550030" y="361950"/>
                </a:moveTo>
                <a:lnTo>
                  <a:pt x="550574" y="362292"/>
                </a:lnTo>
                <a:lnTo>
                  <a:pt x="550030" y="361950"/>
                </a:lnTo>
                <a:close/>
              </a:path>
              <a:path w="583564" h="373379">
                <a:moveTo>
                  <a:pt x="582105" y="359168"/>
                </a:moveTo>
                <a:lnTo>
                  <a:pt x="544830" y="359168"/>
                </a:lnTo>
                <a:lnTo>
                  <a:pt x="545592" y="359562"/>
                </a:lnTo>
                <a:lnTo>
                  <a:pt x="550030" y="361950"/>
                </a:lnTo>
                <a:lnTo>
                  <a:pt x="582640" y="361873"/>
                </a:lnTo>
                <a:lnTo>
                  <a:pt x="582105" y="359168"/>
                </a:lnTo>
                <a:close/>
              </a:path>
              <a:path w="583564" h="373379">
                <a:moveTo>
                  <a:pt x="545438" y="359494"/>
                </a:moveTo>
                <a:lnTo>
                  <a:pt x="545566" y="359562"/>
                </a:lnTo>
                <a:lnTo>
                  <a:pt x="545438" y="359494"/>
                </a:lnTo>
                <a:close/>
              </a:path>
              <a:path w="583564" h="373379">
                <a:moveTo>
                  <a:pt x="580293" y="353923"/>
                </a:moveTo>
                <a:lnTo>
                  <a:pt x="533400" y="353923"/>
                </a:lnTo>
                <a:lnTo>
                  <a:pt x="534416" y="354355"/>
                </a:lnTo>
                <a:lnTo>
                  <a:pt x="539369" y="356793"/>
                </a:lnTo>
                <a:lnTo>
                  <a:pt x="545438" y="359494"/>
                </a:lnTo>
                <a:lnTo>
                  <a:pt x="544830" y="359168"/>
                </a:lnTo>
                <a:lnTo>
                  <a:pt x="582105" y="359168"/>
                </a:lnTo>
                <a:lnTo>
                  <a:pt x="581914" y="358203"/>
                </a:lnTo>
                <a:lnTo>
                  <a:pt x="581152" y="355193"/>
                </a:lnTo>
                <a:lnTo>
                  <a:pt x="580293" y="353923"/>
                </a:lnTo>
                <a:close/>
              </a:path>
              <a:path w="583564" h="373379">
                <a:moveTo>
                  <a:pt x="533940" y="354183"/>
                </a:moveTo>
                <a:lnTo>
                  <a:pt x="534297" y="354355"/>
                </a:lnTo>
                <a:lnTo>
                  <a:pt x="533940" y="354183"/>
                </a:lnTo>
                <a:close/>
              </a:path>
              <a:path w="583564" h="373379">
                <a:moveTo>
                  <a:pt x="533400" y="353923"/>
                </a:moveTo>
                <a:lnTo>
                  <a:pt x="533940" y="354183"/>
                </a:lnTo>
                <a:lnTo>
                  <a:pt x="534416" y="354355"/>
                </a:lnTo>
                <a:lnTo>
                  <a:pt x="533400" y="353923"/>
                </a:lnTo>
                <a:close/>
              </a:path>
              <a:path w="583564" h="373379">
                <a:moveTo>
                  <a:pt x="454403" y="283248"/>
                </a:moveTo>
                <a:lnTo>
                  <a:pt x="405384" y="283248"/>
                </a:lnTo>
                <a:lnTo>
                  <a:pt x="505714" y="341934"/>
                </a:lnTo>
                <a:lnTo>
                  <a:pt x="506857" y="342518"/>
                </a:lnTo>
                <a:lnTo>
                  <a:pt x="527812" y="351967"/>
                </a:lnTo>
                <a:lnTo>
                  <a:pt x="533940" y="354183"/>
                </a:lnTo>
                <a:lnTo>
                  <a:pt x="533400" y="353923"/>
                </a:lnTo>
                <a:lnTo>
                  <a:pt x="580293" y="353923"/>
                </a:lnTo>
                <a:lnTo>
                  <a:pt x="579374" y="352564"/>
                </a:lnTo>
                <a:lnTo>
                  <a:pt x="576834" y="350875"/>
                </a:lnTo>
                <a:lnTo>
                  <a:pt x="562864" y="341756"/>
                </a:lnTo>
                <a:lnTo>
                  <a:pt x="562356" y="341477"/>
                </a:lnTo>
                <a:lnTo>
                  <a:pt x="556641" y="338124"/>
                </a:lnTo>
                <a:lnTo>
                  <a:pt x="555879" y="337705"/>
                </a:lnTo>
                <a:lnTo>
                  <a:pt x="550065" y="334835"/>
                </a:lnTo>
                <a:lnTo>
                  <a:pt x="544449" y="331838"/>
                </a:lnTo>
                <a:lnTo>
                  <a:pt x="543306" y="331342"/>
                </a:lnTo>
                <a:lnTo>
                  <a:pt x="537261" y="328828"/>
                </a:lnTo>
                <a:lnTo>
                  <a:pt x="518457" y="320560"/>
                </a:lnTo>
                <a:lnTo>
                  <a:pt x="518287" y="320560"/>
                </a:lnTo>
                <a:lnTo>
                  <a:pt x="517017" y="319925"/>
                </a:lnTo>
                <a:lnTo>
                  <a:pt x="517199" y="319925"/>
                </a:lnTo>
                <a:lnTo>
                  <a:pt x="454403" y="283248"/>
                </a:lnTo>
                <a:close/>
              </a:path>
              <a:path w="583564" h="373379">
                <a:moveTo>
                  <a:pt x="549783" y="334695"/>
                </a:moveTo>
                <a:lnTo>
                  <a:pt x="550037" y="334835"/>
                </a:lnTo>
                <a:lnTo>
                  <a:pt x="549783" y="334695"/>
                </a:lnTo>
                <a:close/>
              </a:path>
              <a:path w="583564" h="373379">
                <a:moveTo>
                  <a:pt x="536956" y="328701"/>
                </a:moveTo>
                <a:lnTo>
                  <a:pt x="537210" y="328828"/>
                </a:lnTo>
                <a:lnTo>
                  <a:pt x="536956" y="328701"/>
                </a:lnTo>
                <a:close/>
              </a:path>
              <a:path w="583564" h="373379">
                <a:moveTo>
                  <a:pt x="517017" y="319925"/>
                </a:moveTo>
                <a:lnTo>
                  <a:pt x="518287" y="320560"/>
                </a:lnTo>
                <a:lnTo>
                  <a:pt x="517762" y="320254"/>
                </a:lnTo>
                <a:lnTo>
                  <a:pt x="517017" y="319925"/>
                </a:lnTo>
                <a:close/>
              </a:path>
              <a:path w="583564" h="373379">
                <a:moveTo>
                  <a:pt x="517762" y="320254"/>
                </a:moveTo>
                <a:lnTo>
                  <a:pt x="518287" y="320560"/>
                </a:lnTo>
                <a:lnTo>
                  <a:pt x="518457" y="320560"/>
                </a:lnTo>
                <a:lnTo>
                  <a:pt x="517762" y="320254"/>
                </a:lnTo>
                <a:close/>
              </a:path>
              <a:path w="583564" h="373379">
                <a:moveTo>
                  <a:pt x="517199" y="319925"/>
                </a:moveTo>
                <a:lnTo>
                  <a:pt x="517017" y="319925"/>
                </a:lnTo>
                <a:lnTo>
                  <a:pt x="517762" y="320254"/>
                </a:lnTo>
                <a:lnTo>
                  <a:pt x="517199" y="319925"/>
                </a:lnTo>
                <a:close/>
              </a:path>
              <a:path w="583564" h="373379">
                <a:moveTo>
                  <a:pt x="355986" y="227444"/>
                </a:moveTo>
                <a:lnTo>
                  <a:pt x="314198" y="227444"/>
                </a:lnTo>
                <a:lnTo>
                  <a:pt x="314833" y="227888"/>
                </a:lnTo>
                <a:lnTo>
                  <a:pt x="329311" y="238607"/>
                </a:lnTo>
                <a:lnTo>
                  <a:pt x="329438" y="238632"/>
                </a:lnTo>
                <a:lnTo>
                  <a:pt x="348107" y="252323"/>
                </a:lnTo>
                <a:lnTo>
                  <a:pt x="358775" y="259219"/>
                </a:lnTo>
                <a:lnTo>
                  <a:pt x="359537" y="259676"/>
                </a:lnTo>
                <a:lnTo>
                  <a:pt x="384556" y="273265"/>
                </a:lnTo>
                <a:lnTo>
                  <a:pt x="406146" y="283705"/>
                </a:lnTo>
                <a:lnTo>
                  <a:pt x="405384" y="283248"/>
                </a:lnTo>
                <a:lnTo>
                  <a:pt x="454403" y="283248"/>
                </a:lnTo>
                <a:lnTo>
                  <a:pt x="417830" y="261886"/>
                </a:lnTo>
                <a:lnTo>
                  <a:pt x="416941" y="261429"/>
                </a:lnTo>
                <a:lnTo>
                  <a:pt x="395902" y="251256"/>
                </a:lnTo>
                <a:lnTo>
                  <a:pt x="395351" y="250990"/>
                </a:lnTo>
                <a:lnTo>
                  <a:pt x="371348" y="237934"/>
                </a:lnTo>
                <a:lnTo>
                  <a:pt x="371519" y="237934"/>
                </a:lnTo>
                <a:lnTo>
                  <a:pt x="362077" y="231914"/>
                </a:lnTo>
                <a:lnTo>
                  <a:pt x="355986" y="227444"/>
                </a:lnTo>
                <a:close/>
              </a:path>
              <a:path w="583564" h="373379">
                <a:moveTo>
                  <a:pt x="395507" y="251065"/>
                </a:moveTo>
                <a:lnTo>
                  <a:pt x="395859" y="251256"/>
                </a:lnTo>
                <a:lnTo>
                  <a:pt x="395507" y="251065"/>
                </a:lnTo>
                <a:close/>
              </a:path>
              <a:path w="583564" h="373379">
                <a:moveTo>
                  <a:pt x="395368" y="250990"/>
                </a:moveTo>
                <a:lnTo>
                  <a:pt x="395507" y="251065"/>
                </a:lnTo>
                <a:lnTo>
                  <a:pt x="395368" y="250990"/>
                </a:lnTo>
                <a:close/>
              </a:path>
              <a:path w="583564" h="373379">
                <a:moveTo>
                  <a:pt x="371519" y="237934"/>
                </a:moveTo>
                <a:lnTo>
                  <a:pt x="371348" y="237934"/>
                </a:lnTo>
                <a:lnTo>
                  <a:pt x="372237" y="238391"/>
                </a:lnTo>
                <a:lnTo>
                  <a:pt x="371519" y="237934"/>
                </a:lnTo>
                <a:close/>
              </a:path>
              <a:path w="583564" h="373379">
                <a:moveTo>
                  <a:pt x="362552" y="232217"/>
                </a:moveTo>
                <a:lnTo>
                  <a:pt x="362712" y="232333"/>
                </a:lnTo>
                <a:lnTo>
                  <a:pt x="362552" y="232217"/>
                </a:lnTo>
                <a:close/>
              </a:path>
              <a:path w="583564" h="373379">
                <a:moveTo>
                  <a:pt x="362135" y="231914"/>
                </a:moveTo>
                <a:lnTo>
                  <a:pt x="362552" y="232217"/>
                </a:lnTo>
                <a:lnTo>
                  <a:pt x="362135" y="231914"/>
                </a:lnTo>
                <a:close/>
              </a:path>
              <a:path w="583564" h="373379">
                <a:moveTo>
                  <a:pt x="314572" y="227721"/>
                </a:moveTo>
                <a:lnTo>
                  <a:pt x="314799" y="227888"/>
                </a:lnTo>
                <a:lnTo>
                  <a:pt x="314572" y="227721"/>
                </a:lnTo>
                <a:close/>
              </a:path>
              <a:path w="583564" h="373379">
                <a:moveTo>
                  <a:pt x="217746" y="161337"/>
                </a:moveTo>
                <a:lnTo>
                  <a:pt x="239268" y="180022"/>
                </a:lnTo>
                <a:lnTo>
                  <a:pt x="240919" y="181254"/>
                </a:lnTo>
                <a:lnTo>
                  <a:pt x="268732" y="198170"/>
                </a:lnTo>
                <a:lnTo>
                  <a:pt x="314572" y="227721"/>
                </a:lnTo>
                <a:lnTo>
                  <a:pt x="314198" y="227444"/>
                </a:lnTo>
                <a:lnTo>
                  <a:pt x="355986" y="227444"/>
                </a:lnTo>
                <a:lnTo>
                  <a:pt x="353314" y="225501"/>
                </a:lnTo>
                <a:lnTo>
                  <a:pt x="344094" y="218693"/>
                </a:lnTo>
                <a:lnTo>
                  <a:pt x="328930" y="207530"/>
                </a:lnTo>
                <a:lnTo>
                  <a:pt x="328295" y="207086"/>
                </a:lnTo>
                <a:lnTo>
                  <a:pt x="281559" y="177037"/>
                </a:lnTo>
                <a:lnTo>
                  <a:pt x="256990" y="162026"/>
                </a:lnTo>
                <a:lnTo>
                  <a:pt x="218821" y="162026"/>
                </a:lnTo>
                <a:lnTo>
                  <a:pt x="217746" y="161337"/>
                </a:lnTo>
                <a:close/>
              </a:path>
              <a:path w="583564" h="373379">
                <a:moveTo>
                  <a:pt x="344043" y="218655"/>
                </a:moveTo>
                <a:close/>
              </a:path>
              <a:path w="583564" h="373379">
                <a:moveTo>
                  <a:pt x="268478" y="198018"/>
                </a:moveTo>
                <a:lnTo>
                  <a:pt x="268714" y="198170"/>
                </a:lnTo>
                <a:lnTo>
                  <a:pt x="268478" y="198018"/>
                </a:lnTo>
                <a:close/>
              </a:path>
              <a:path w="583564" h="373379">
                <a:moveTo>
                  <a:pt x="217297" y="160947"/>
                </a:moveTo>
                <a:lnTo>
                  <a:pt x="217751" y="161340"/>
                </a:lnTo>
                <a:lnTo>
                  <a:pt x="218821" y="162026"/>
                </a:lnTo>
                <a:lnTo>
                  <a:pt x="217297" y="160947"/>
                </a:lnTo>
                <a:close/>
              </a:path>
              <a:path w="583564" h="373379">
                <a:moveTo>
                  <a:pt x="254990" y="160947"/>
                </a:moveTo>
                <a:lnTo>
                  <a:pt x="217297" y="160947"/>
                </a:lnTo>
                <a:lnTo>
                  <a:pt x="218821" y="162026"/>
                </a:lnTo>
                <a:lnTo>
                  <a:pt x="256990" y="162026"/>
                </a:lnTo>
                <a:lnTo>
                  <a:pt x="255868" y="161340"/>
                </a:lnTo>
                <a:lnTo>
                  <a:pt x="255519" y="161337"/>
                </a:lnTo>
                <a:lnTo>
                  <a:pt x="254990" y="160947"/>
                </a:lnTo>
                <a:close/>
              </a:path>
              <a:path w="583564" h="373379">
                <a:moveTo>
                  <a:pt x="253873" y="160121"/>
                </a:moveTo>
                <a:lnTo>
                  <a:pt x="255524" y="161340"/>
                </a:lnTo>
                <a:lnTo>
                  <a:pt x="254705" y="160630"/>
                </a:lnTo>
                <a:lnTo>
                  <a:pt x="253873" y="160121"/>
                </a:lnTo>
                <a:close/>
              </a:path>
              <a:path w="583564" h="373379">
                <a:moveTo>
                  <a:pt x="254705" y="160630"/>
                </a:moveTo>
                <a:lnTo>
                  <a:pt x="255524" y="161340"/>
                </a:lnTo>
                <a:lnTo>
                  <a:pt x="255868" y="161340"/>
                </a:lnTo>
                <a:lnTo>
                  <a:pt x="254705" y="160630"/>
                </a:lnTo>
                <a:close/>
              </a:path>
              <a:path w="583564" h="373379">
                <a:moveTo>
                  <a:pt x="188319" y="113068"/>
                </a:moveTo>
                <a:lnTo>
                  <a:pt x="142494" y="113068"/>
                </a:lnTo>
                <a:lnTo>
                  <a:pt x="217746" y="161337"/>
                </a:lnTo>
                <a:lnTo>
                  <a:pt x="217297" y="160947"/>
                </a:lnTo>
                <a:lnTo>
                  <a:pt x="254990" y="160947"/>
                </a:lnTo>
                <a:lnTo>
                  <a:pt x="253873" y="160121"/>
                </a:lnTo>
                <a:lnTo>
                  <a:pt x="254119" y="160121"/>
                </a:lnTo>
                <a:lnTo>
                  <a:pt x="233553" y="142265"/>
                </a:lnTo>
                <a:lnTo>
                  <a:pt x="232156" y="141185"/>
                </a:lnTo>
                <a:lnTo>
                  <a:pt x="188319" y="113068"/>
                </a:lnTo>
                <a:close/>
              </a:path>
              <a:path w="583564" h="373379">
                <a:moveTo>
                  <a:pt x="254119" y="160121"/>
                </a:moveTo>
                <a:lnTo>
                  <a:pt x="253873" y="160121"/>
                </a:lnTo>
                <a:lnTo>
                  <a:pt x="254705" y="160630"/>
                </a:lnTo>
                <a:lnTo>
                  <a:pt x="254119" y="160121"/>
                </a:lnTo>
                <a:close/>
              </a:path>
              <a:path w="583564" h="373379">
                <a:moveTo>
                  <a:pt x="81630" y="44043"/>
                </a:moveTo>
                <a:lnTo>
                  <a:pt x="42418" y="44043"/>
                </a:lnTo>
                <a:lnTo>
                  <a:pt x="43434" y="44805"/>
                </a:lnTo>
                <a:lnTo>
                  <a:pt x="54737" y="54432"/>
                </a:lnTo>
                <a:lnTo>
                  <a:pt x="74549" y="69913"/>
                </a:lnTo>
                <a:lnTo>
                  <a:pt x="75565" y="70611"/>
                </a:lnTo>
                <a:lnTo>
                  <a:pt x="142494" y="113093"/>
                </a:lnTo>
                <a:lnTo>
                  <a:pt x="188319" y="113068"/>
                </a:lnTo>
                <a:lnTo>
                  <a:pt x="155829" y="92227"/>
                </a:lnTo>
                <a:lnTo>
                  <a:pt x="89873" y="50418"/>
                </a:lnTo>
                <a:lnTo>
                  <a:pt x="88773" y="49720"/>
                </a:lnTo>
                <a:lnTo>
                  <a:pt x="81630" y="44043"/>
                </a:lnTo>
                <a:close/>
              </a:path>
              <a:path w="583564" h="373379">
                <a:moveTo>
                  <a:pt x="88773" y="49720"/>
                </a:moveTo>
                <a:lnTo>
                  <a:pt x="89789" y="50418"/>
                </a:lnTo>
                <a:lnTo>
                  <a:pt x="89423" y="50133"/>
                </a:lnTo>
                <a:lnTo>
                  <a:pt x="88773" y="49720"/>
                </a:lnTo>
                <a:close/>
              </a:path>
              <a:path w="583564" h="373379">
                <a:moveTo>
                  <a:pt x="89423" y="50133"/>
                </a:moveTo>
                <a:lnTo>
                  <a:pt x="89789" y="50418"/>
                </a:lnTo>
                <a:lnTo>
                  <a:pt x="89423" y="50133"/>
                </a:lnTo>
                <a:close/>
              </a:path>
              <a:path w="583564" h="373379">
                <a:moveTo>
                  <a:pt x="88895" y="49720"/>
                </a:moveTo>
                <a:lnTo>
                  <a:pt x="89423" y="50133"/>
                </a:lnTo>
                <a:lnTo>
                  <a:pt x="88895" y="49720"/>
                </a:lnTo>
                <a:close/>
              </a:path>
              <a:path w="583564" h="373379">
                <a:moveTo>
                  <a:pt x="42801" y="44367"/>
                </a:moveTo>
                <a:lnTo>
                  <a:pt x="43321" y="44805"/>
                </a:lnTo>
                <a:lnTo>
                  <a:pt x="42801" y="44367"/>
                </a:lnTo>
                <a:close/>
              </a:path>
              <a:path w="583564" h="373379">
                <a:moveTo>
                  <a:pt x="42418" y="44043"/>
                </a:moveTo>
                <a:lnTo>
                  <a:pt x="42801" y="44367"/>
                </a:lnTo>
                <a:lnTo>
                  <a:pt x="43434" y="44805"/>
                </a:lnTo>
                <a:lnTo>
                  <a:pt x="42418" y="44043"/>
                </a:lnTo>
                <a:close/>
              </a:path>
              <a:path w="583564" h="373379">
                <a:moveTo>
                  <a:pt x="73308" y="37541"/>
                </a:moveTo>
                <a:lnTo>
                  <a:pt x="32385" y="37541"/>
                </a:lnTo>
                <a:lnTo>
                  <a:pt x="38227" y="41135"/>
                </a:lnTo>
                <a:lnTo>
                  <a:pt x="42801" y="44367"/>
                </a:lnTo>
                <a:lnTo>
                  <a:pt x="42418" y="44043"/>
                </a:lnTo>
                <a:lnTo>
                  <a:pt x="81630" y="44043"/>
                </a:lnTo>
                <a:lnTo>
                  <a:pt x="73308" y="37541"/>
                </a:lnTo>
                <a:close/>
              </a:path>
              <a:path w="583564" h="373379">
                <a:moveTo>
                  <a:pt x="37719" y="40843"/>
                </a:moveTo>
                <a:lnTo>
                  <a:pt x="38140" y="41135"/>
                </a:lnTo>
                <a:lnTo>
                  <a:pt x="37719" y="40843"/>
                </a:lnTo>
                <a:close/>
              </a:path>
              <a:path w="583564" h="373379">
                <a:moveTo>
                  <a:pt x="20800" y="30726"/>
                </a:moveTo>
                <a:lnTo>
                  <a:pt x="32639" y="37718"/>
                </a:lnTo>
                <a:lnTo>
                  <a:pt x="32385" y="37541"/>
                </a:lnTo>
                <a:lnTo>
                  <a:pt x="73308" y="37541"/>
                </a:lnTo>
                <a:lnTo>
                  <a:pt x="70383" y="35255"/>
                </a:lnTo>
                <a:lnTo>
                  <a:pt x="65419" y="31038"/>
                </a:lnTo>
                <a:lnTo>
                  <a:pt x="21463" y="31038"/>
                </a:lnTo>
                <a:lnTo>
                  <a:pt x="20800" y="30726"/>
                </a:lnTo>
                <a:close/>
              </a:path>
              <a:path w="583564" h="373379">
                <a:moveTo>
                  <a:pt x="70084" y="35021"/>
                </a:moveTo>
                <a:lnTo>
                  <a:pt x="70358" y="35255"/>
                </a:lnTo>
                <a:lnTo>
                  <a:pt x="70084" y="35021"/>
                </a:lnTo>
                <a:close/>
              </a:path>
              <a:path w="583564" h="373379">
                <a:moveTo>
                  <a:pt x="69986" y="34937"/>
                </a:moveTo>
                <a:close/>
              </a:path>
              <a:path w="583564" h="373379">
                <a:moveTo>
                  <a:pt x="20447" y="30518"/>
                </a:moveTo>
                <a:lnTo>
                  <a:pt x="20800" y="30726"/>
                </a:lnTo>
                <a:lnTo>
                  <a:pt x="21463" y="31038"/>
                </a:lnTo>
                <a:lnTo>
                  <a:pt x="20447" y="30518"/>
                </a:lnTo>
                <a:close/>
              </a:path>
              <a:path w="583564" h="373379">
                <a:moveTo>
                  <a:pt x="64809" y="30518"/>
                </a:moveTo>
                <a:lnTo>
                  <a:pt x="20447" y="30518"/>
                </a:lnTo>
                <a:lnTo>
                  <a:pt x="21463" y="31038"/>
                </a:lnTo>
                <a:lnTo>
                  <a:pt x="65419" y="31038"/>
                </a:lnTo>
                <a:lnTo>
                  <a:pt x="64809" y="30518"/>
                </a:lnTo>
                <a:close/>
              </a:path>
              <a:path w="583564" h="373379">
                <a:moveTo>
                  <a:pt x="12954" y="0"/>
                </a:moveTo>
                <a:lnTo>
                  <a:pt x="5588" y="2819"/>
                </a:lnTo>
                <a:lnTo>
                  <a:pt x="0" y="15303"/>
                </a:lnTo>
                <a:lnTo>
                  <a:pt x="2794" y="22618"/>
                </a:lnTo>
                <a:lnTo>
                  <a:pt x="15621" y="28270"/>
                </a:lnTo>
                <a:lnTo>
                  <a:pt x="20800" y="30726"/>
                </a:lnTo>
                <a:lnTo>
                  <a:pt x="20447" y="30518"/>
                </a:lnTo>
                <a:lnTo>
                  <a:pt x="64809" y="30518"/>
                </a:lnTo>
                <a:lnTo>
                  <a:pt x="58547" y="25171"/>
                </a:lnTo>
                <a:lnTo>
                  <a:pt x="57531" y="24409"/>
                </a:lnTo>
                <a:lnTo>
                  <a:pt x="51689" y="20446"/>
                </a:lnTo>
                <a:lnTo>
                  <a:pt x="51308" y="20154"/>
                </a:lnTo>
                <a:lnTo>
                  <a:pt x="45212" y="16382"/>
                </a:lnTo>
                <a:lnTo>
                  <a:pt x="33020" y="9182"/>
                </a:lnTo>
                <a:lnTo>
                  <a:pt x="32004" y="8648"/>
                </a:lnTo>
                <a:lnTo>
                  <a:pt x="25908" y="5765"/>
                </a:lnTo>
                <a:lnTo>
                  <a:pt x="12954" y="0"/>
                </a:lnTo>
                <a:close/>
              </a:path>
              <a:path w="583564" h="373379">
                <a:moveTo>
                  <a:pt x="15367" y="28168"/>
                </a:moveTo>
                <a:lnTo>
                  <a:pt x="15582" y="28270"/>
                </a:lnTo>
                <a:lnTo>
                  <a:pt x="15367" y="281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43FF551D-40B1-6E04-7F90-5987624A9645}"/>
              </a:ext>
            </a:extLst>
          </p:cNvPr>
          <p:cNvSpPr/>
          <p:nvPr/>
        </p:nvSpPr>
        <p:spPr>
          <a:xfrm>
            <a:off x="7115049" y="492633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7">
            <a:extLst>
              <a:ext uri="{FF2B5EF4-FFF2-40B4-BE49-F238E27FC236}">
                <a16:creationId xmlns:a16="http://schemas.microsoft.com/office/drawing/2014/main" id="{793630D0-647D-F1E0-C927-6D5866CE8D2E}"/>
              </a:ext>
            </a:extLst>
          </p:cNvPr>
          <p:cNvSpPr/>
          <p:nvPr/>
        </p:nvSpPr>
        <p:spPr>
          <a:xfrm>
            <a:off x="10560050" y="676275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8">
            <a:extLst>
              <a:ext uri="{FF2B5EF4-FFF2-40B4-BE49-F238E27FC236}">
                <a16:creationId xmlns:a16="http://schemas.microsoft.com/office/drawing/2014/main" id="{F0FFC801-15CA-2A66-A519-29375025069F}"/>
              </a:ext>
            </a:extLst>
          </p:cNvPr>
          <p:cNvSpPr/>
          <p:nvPr/>
        </p:nvSpPr>
        <p:spPr>
          <a:xfrm>
            <a:off x="10611359" y="1220979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1">
            <a:extLst>
              <a:ext uri="{FF2B5EF4-FFF2-40B4-BE49-F238E27FC236}">
                <a16:creationId xmlns:a16="http://schemas.microsoft.com/office/drawing/2014/main" id="{3FD9F32B-ABF7-D499-8395-3993DFE69EE7}"/>
              </a:ext>
            </a:extLst>
          </p:cNvPr>
          <p:cNvSpPr/>
          <p:nvPr/>
        </p:nvSpPr>
        <p:spPr>
          <a:xfrm>
            <a:off x="4187698" y="712852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4335931B-0620-AB6C-3E69-706A9584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781" y="306312"/>
            <a:ext cx="4349115" cy="36933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Router</a:t>
            </a:r>
          </a:p>
        </p:txBody>
      </p:sp>
      <p:sp>
        <p:nvSpPr>
          <p:cNvPr id="82" name="object 42">
            <a:extLst>
              <a:ext uri="{FF2B5EF4-FFF2-40B4-BE49-F238E27FC236}">
                <a16:creationId xmlns:a16="http://schemas.microsoft.com/office/drawing/2014/main" id="{E5096A5A-C164-0876-2B68-3EE65C93D882}"/>
              </a:ext>
            </a:extLst>
          </p:cNvPr>
          <p:cNvSpPr/>
          <p:nvPr/>
        </p:nvSpPr>
        <p:spPr>
          <a:xfrm>
            <a:off x="7150419" y="191876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17F7009-6E80-29E5-B5DE-EA18CC5FF750}"/>
              </a:ext>
            </a:extLst>
          </p:cNvPr>
          <p:cNvSpPr/>
          <p:nvPr/>
        </p:nvSpPr>
        <p:spPr>
          <a:xfrm>
            <a:off x="10928936" y="270399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42">
            <a:extLst>
              <a:ext uri="{FF2B5EF4-FFF2-40B4-BE49-F238E27FC236}">
                <a16:creationId xmlns:a16="http://schemas.microsoft.com/office/drawing/2014/main" id="{45F74804-0460-6E31-E985-F14DF38E15F0}"/>
              </a:ext>
            </a:extLst>
          </p:cNvPr>
          <p:cNvSpPr/>
          <p:nvPr/>
        </p:nvSpPr>
        <p:spPr>
          <a:xfrm>
            <a:off x="252065" y="268999"/>
            <a:ext cx="1506278" cy="75463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930845-F79A-ECD1-AA61-7C0A0DB82D80}"/>
              </a:ext>
            </a:extLst>
          </p:cNvPr>
          <p:cNvSpPr txBox="1"/>
          <p:nvPr/>
        </p:nvSpPr>
        <p:spPr>
          <a:xfrm>
            <a:off x="152400" y="10678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6CB6D7-0D5B-D4EE-A575-52D06B7CEB77}"/>
              </a:ext>
            </a:extLst>
          </p:cNvPr>
          <p:cNvSpPr txBox="1"/>
          <p:nvPr/>
        </p:nvSpPr>
        <p:spPr>
          <a:xfrm>
            <a:off x="10818812" y="4909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56FEE92-78BC-1627-94F1-2D51F237B5F6}"/>
              </a:ext>
            </a:extLst>
          </p:cNvPr>
          <p:cNvSpPr/>
          <p:nvPr/>
        </p:nvSpPr>
        <p:spPr>
          <a:xfrm>
            <a:off x="223319" y="1991768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79EE77-5640-F0FD-2922-1B40B2AC70D3}"/>
              </a:ext>
            </a:extLst>
          </p:cNvPr>
          <p:cNvSpPr/>
          <p:nvPr/>
        </p:nvSpPr>
        <p:spPr>
          <a:xfrm>
            <a:off x="222015" y="2600882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A61C7AB-099F-3B47-9271-82874630DDF1}"/>
              </a:ext>
            </a:extLst>
          </p:cNvPr>
          <p:cNvSpPr/>
          <p:nvPr/>
        </p:nvSpPr>
        <p:spPr>
          <a:xfrm>
            <a:off x="220711" y="3200033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942D4D-DF01-D1A5-E3B9-54C3B4257E05}"/>
              </a:ext>
            </a:extLst>
          </p:cNvPr>
          <p:cNvSpPr/>
          <p:nvPr/>
        </p:nvSpPr>
        <p:spPr>
          <a:xfrm>
            <a:off x="220711" y="1991768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BFF0E0-6DC0-E6FB-B762-D7BAD55CEBF0}"/>
              </a:ext>
            </a:extLst>
          </p:cNvPr>
          <p:cNvSpPr txBox="1"/>
          <p:nvPr/>
        </p:nvSpPr>
        <p:spPr>
          <a:xfrm>
            <a:off x="422790" y="161784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7F5FBD-E2A4-F7EF-8536-7699F6CA30E8}"/>
              </a:ext>
            </a:extLst>
          </p:cNvPr>
          <p:cNvSpPr txBox="1"/>
          <p:nvPr/>
        </p:nvSpPr>
        <p:spPr>
          <a:xfrm>
            <a:off x="189597" y="4086755"/>
            <a:ext cx="248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Sending our packet to a destination is not a simple task</a:t>
            </a:r>
          </a:p>
        </p:txBody>
      </p:sp>
    </p:spTree>
    <p:extLst>
      <p:ext uri="{BB962C8B-B14F-4D97-AF65-F5344CB8AC3E}">
        <p14:creationId xmlns:p14="http://schemas.microsoft.com/office/powerpoint/2010/main" val="69519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9429F2-5F7A-F585-3C6E-3A00B5C31A78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C5AF48-831A-9B6A-8654-043FB945047F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82CB99-C13B-BDA2-F093-84487EA445A7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7976AA-695B-E5F6-CF85-EE99810F4F31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A1860-750E-86F5-D88A-123C2AE9C310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7F6529-027A-AFA2-C4F3-740AB8A7B7F7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E3FD51-615F-249F-76B5-9E2BED177A56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C2F6D-7C9D-E8C2-ACD5-2236C46FEEA7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4F325-FCF0-6096-A872-C3FA6AB3C61C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457FB6-877C-AD41-76F5-ACCCE791220F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F284BD-11AE-6027-D17B-83DCAB90C611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44CCB6-02DB-95EE-6417-F2642D629CE9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2C9387-DF5A-7D40-9019-DF7F61E379E3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980911-ED39-80B5-1D8B-651B0801E15C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9D8DFA-333D-7252-A7F1-721958023F65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53C415-C4A9-81DE-B6E9-FE14BD7C930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47A32-59D9-2845-F652-979B034A6BC2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F6162C-5FB4-D5A1-A467-84CB4971DB9F}"/>
              </a:ext>
            </a:extLst>
          </p:cNvPr>
          <p:cNvSpPr/>
          <p:nvPr/>
        </p:nvSpPr>
        <p:spPr>
          <a:xfrm>
            <a:off x="765300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0513B3-C30E-5F3A-6CCD-3FC79A8786AE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E779A0-308D-EBC1-91C3-C57ED9A37A5C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FCB49F-17EF-0CF8-56A4-A337E180FEB2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8F5AF6-2687-C7B1-645E-6E31B95A26AA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E768EB-715F-AF7E-56D7-32A5F8CF4286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25196B-0B11-7869-CE6E-F4A5957ABBAE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EBE6FD-7C2C-751A-25B4-603CDD5A0FB3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6F6C78-599C-FF5C-4D65-3A47C2C8413F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6E4097-4E27-7FA4-8899-2920D64CC017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0B62FD-D58E-3423-B759-908D8ACF154B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34B679-9B49-9CBE-CEF8-250E79896242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9204BB-9F64-8F57-F3B9-ED9919A9CFB2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6E305-61C8-ECCB-1829-B9813465AAA2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</p:spTree>
    <p:extLst>
      <p:ext uri="{BB962C8B-B14F-4D97-AF65-F5344CB8AC3E}">
        <p14:creationId xmlns:p14="http://schemas.microsoft.com/office/powerpoint/2010/main" val="16164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9429F2-5F7A-F585-3C6E-3A00B5C31A78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C5AF48-831A-9B6A-8654-043FB945047F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82CB99-C13B-BDA2-F093-84487EA445A7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7976AA-695B-E5F6-CF85-EE99810F4F31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A1860-750E-86F5-D88A-123C2AE9C310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7F6529-027A-AFA2-C4F3-740AB8A7B7F7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E3FD51-615F-249F-76B5-9E2BED177A56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C2F6D-7C9D-E8C2-ACD5-2236C46FEEA7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4F325-FCF0-6096-A872-C3FA6AB3C61C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457FB6-877C-AD41-76F5-ACCCE791220F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F284BD-11AE-6027-D17B-83DCAB90C611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44CCB6-02DB-95EE-6417-F2642D629CE9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2C9387-DF5A-7D40-9019-DF7F61E379E3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980911-ED39-80B5-1D8B-651B0801E15C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9D8DFA-333D-7252-A7F1-721958023F65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53C415-C4A9-81DE-B6E9-FE14BD7C930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47A32-59D9-2845-F652-979B034A6BC2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F6162C-5FB4-D5A1-A467-84CB4971DB9F}"/>
              </a:ext>
            </a:extLst>
          </p:cNvPr>
          <p:cNvSpPr/>
          <p:nvPr/>
        </p:nvSpPr>
        <p:spPr>
          <a:xfrm>
            <a:off x="765300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0513B3-C30E-5F3A-6CCD-3FC79A8786AE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E779A0-308D-EBC1-91C3-C57ED9A37A5C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FCB49F-17EF-0CF8-56A4-A337E180FEB2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8F5AF6-2687-C7B1-645E-6E31B95A26AA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E768EB-715F-AF7E-56D7-32A5F8CF4286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25196B-0B11-7869-CE6E-F4A5957ABBAE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EBE6FD-7C2C-751A-25B4-603CDD5A0FB3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6F6C78-599C-FF5C-4D65-3A47C2C8413F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6E4097-4E27-7FA4-8899-2920D64CC017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0B62FD-D58E-3423-B759-908D8ACF154B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34B679-9B49-9CBE-CEF8-250E79896242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9204BB-9F64-8F57-F3B9-ED9919A9CFB2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6E305-61C8-ECCB-1829-B9813465AAA2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38C4-95E0-DD75-63C8-63910A908CF1}"/>
              </a:ext>
            </a:extLst>
          </p:cNvPr>
          <p:cNvSpPr txBox="1"/>
          <p:nvPr/>
        </p:nvSpPr>
        <p:spPr>
          <a:xfrm>
            <a:off x="6273145" y="547054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If the buffer is full… </a:t>
            </a:r>
          </a:p>
        </p:txBody>
      </p:sp>
    </p:spTree>
    <p:extLst>
      <p:ext uri="{BB962C8B-B14F-4D97-AF65-F5344CB8AC3E}">
        <p14:creationId xmlns:p14="http://schemas.microsoft.com/office/powerpoint/2010/main" val="4213150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9429F2-5F7A-F585-3C6E-3A00B5C31A78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C5AF48-831A-9B6A-8654-043FB945047F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82CB99-C13B-BDA2-F093-84487EA445A7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7976AA-695B-E5F6-CF85-EE99810F4F31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A1860-750E-86F5-D88A-123C2AE9C310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7F6529-027A-AFA2-C4F3-740AB8A7B7F7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E3FD51-615F-249F-76B5-9E2BED177A56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C2F6D-7C9D-E8C2-ACD5-2236C46FEEA7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4F325-FCF0-6096-A872-C3FA6AB3C61C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457FB6-877C-AD41-76F5-ACCCE791220F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F284BD-11AE-6027-D17B-83DCAB90C611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44CCB6-02DB-95EE-6417-F2642D629CE9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2C9387-DF5A-7D40-9019-DF7F61E379E3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980911-ED39-80B5-1D8B-651B0801E15C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9D8DFA-333D-7252-A7F1-721958023F65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53C415-C4A9-81DE-B6E9-FE14BD7C930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47A32-59D9-2845-F652-979B034A6BC2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F6162C-5FB4-D5A1-A467-84CB4971DB9F}"/>
              </a:ext>
            </a:extLst>
          </p:cNvPr>
          <p:cNvSpPr/>
          <p:nvPr/>
        </p:nvSpPr>
        <p:spPr>
          <a:xfrm>
            <a:off x="765300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0513B3-C30E-5F3A-6CCD-3FC79A8786AE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E779A0-308D-EBC1-91C3-C57ED9A37A5C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FCB49F-17EF-0CF8-56A4-A337E180FEB2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8F5AF6-2687-C7B1-645E-6E31B95A26AA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E768EB-715F-AF7E-56D7-32A5F8CF4286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25196B-0B11-7869-CE6E-F4A5957ABBAE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EBE6FD-7C2C-751A-25B4-603CDD5A0FB3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6F6C78-599C-FF5C-4D65-3A47C2C8413F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6E4097-4E27-7FA4-8899-2920D64CC017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0B62FD-D58E-3423-B759-908D8ACF154B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34B679-9B49-9CBE-CEF8-250E79896242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9204BB-9F64-8F57-F3B9-ED9919A9CFB2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6E305-61C8-ECCB-1829-B9813465AAA2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38C4-95E0-DD75-63C8-63910A908CF1}"/>
              </a:ext>
            </a:extLst>
          </p:cNvPr>
          <p:cNvSpPr txBox="1"/>
          <p:nvPr/>
        </p:nvSpPr>
        <p:spPr>
          <a:xfrm>
            <a:off x="6273145" y="547054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If the buffer is full…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C2DFE-9406-AE40-6310-EC37875088E0}"/>
              </a:ext>
            </a:extLst>
          </p:cNvPr>
          <p:cNvSpPr txBox="1"/>
          <p:nvPr/>
        </p:nvSpPr>
        <p:spPr>
          <a:xfrm>
            <a:off x="8382000" y="552553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won’t be able to accept new connections!</a:t>
            </a:r>
          </a:p>
        </p:txBody>
      </p:sp>
    </p:spTree>
    <p:extLst>
      <p:ext uri="{BB962C8B-B14F-4D97-AF65-F5344CB8AC3E}">
        <p14:creationId xmlns:p14="http://schemas.microsoft.com/office/powerpoint/2010/main" val="266281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A470947-22F0-B3B7-C08C-14A85BF8D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7" name="Graphic 6" descr="Laptop with solid fill">
            <a:extLst>
              <a:ext uri="{FF2B5EF4-FFF2-40B4-BE49-F238E27FC236}">
                <a16:creationId xmlns:a16="http://schemas.microsoft.com/office/drawing/2014/main" id="{4BFF1D35-E383-DA7C-4E6D-BA07EFE20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889A4-AE79-AA0F-DF55-7CDBFE3BA068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4580-3C4E-65F0-C68E-6CBD3E76335E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47E75B-FD59-1D18-867F-0E0131A513F9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62FB3B-2068-D595-57F2-2F16EF531B8B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22436A-1BB0-8543-5D64-BF5E3E8198EE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D4DE8C-59AD-EDE7-FA4B-1491660CA2D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280FE7-0C14-A0D7-28BC-DC9CBD6F05B1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B95D18-1B89-F30E-122D-9D45C8B769EA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8C2E62-78AF-3F3B-C3F2-3ADBEE2516D5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E456AB4-CD79-02B4-84C8-0E538AD46165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D0B418-03E8-592F-6089-D86E30A4BB46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9429F2-5F7A-F585-3C6E-3A00B5C31A78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BC5AF48-831A-9B6A-8654-043FB945047F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82CB99-C13B-BDA2-F093-84487EA445A7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E7976AA-695B-E5F6-CF85-EE99810F4F31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5A1860-750E-86F5-D88A-123C2AE9C310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97F6529-027A-AFA2-C4F3-740AB8A7B7F7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E3FD51-615F-249F-76B5-9E2BED177A56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C2F6D-7C9D-E8C2-ACD5-2236C46FEEA7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34F325-FCF0-6096-A872-C3FA6AB3C61C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457FB6-877C-AD41-76F5-ACCCE791220F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F284BD-11AE-6027-D17B-83DCAB90C611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44CCB6-02DB-95EE-6417-F2642D629CE9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22C9387-DF5A-7D40-9019-DF7F61E379E3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980911-ED39-80B5-1D8B-651B0801E15C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89D8DFA-333D-7252-A7F1-721958023F65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453C415-C4A9-81DE-B6E9-FE14BD7C930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147A32-59D9-2845-F652-979B034A6BC2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F6162C-5FB4-D5A1-A467-84CB4971DB9F}"/>
              </a:ext>
            </a:extLst>
          </p:cNvPr>
          <p:cNvSpPr/>
          <p:nvPr/>
        </p:nvSpPr>
        <p:spPr>
          <a:xfrm>
            <a:off x="765300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0513B3-C30E-5F3A-6CCD-3FC79A8786AE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E779A0-308D-EBC1-91C3-C57ED9A37A5C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2FCB49F-17EF-0CF8-56A4-A337E180FEB2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48F5AF6-2687-C7B1-645E-6E31B95A26AA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E768EB-715F-AF7E-56D7-32A5F8CF4286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25196B-0B11-7869-CE6E-F4A5957ABBAE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0EBE6FD-7C2C-751A-25B4-603CDD5A0FB3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6F6C78-599C-FF5C-4D65-3A47C2C8413F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6E4097-4E27-7FA4-8899-2920D64CC017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0B62FD-D58E-3423-B759-908D8ACF154B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34B679-9B49-9CBE-CEF8-250E79896242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9204BB-9F64-8F57-F3B9-ED9919A9CFB2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3A6E305-61C8-ECCB-1829-B9813465AAA2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CC38C4-95E0-DD75-63C8-63910A908CF1}"/>
              </a:ext>
            </a:extLst>
          </p:cNvPr>
          <p:cNvSpPr txBox="1"/>
          <p:nvPr/>
        </p:nvSpPr>
        <p:spPr>
          <a:xfrm>
            <a:off x="6273145" y="547054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If the buffer is full…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C2DFE-9406-AE40-6310-EC37875088E0}"/>
              </a:ext>
            </a:extLst>
          </p:cNvPr>
          <p:cNvSpPr txBox="1"/>
          <p:nvPr/>
        </p:nvSpPr>
        <p:spPr>
          <a:xfrm>
            <a:off x="8382000" y="552553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won’t be able to accept new connections!</a:t>
            </a:r>
          </a:p>
        </p:txBody>
      </p:sp>
    </p:spTree>
    <p:extLst>
      <p:ext uri="{BB962C8B-B14F-4D97-AF65-F5344CB8AC3E}">
        <p14:creationId xmlns:p14="http://schemas.microsoft.com/office/powerpoint/2010/main" val="1543589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3315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do some evil stuff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BFBC1B-D222-76AA-0DA2-6B6C7E59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" y="1295400"/>
            <a:ext cx="4549731" cy="41433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3954DB4-BDBE-DAB3-98D1-ED8DC1C1F440}"/>
              </a:ext>
            </a:extLst>
          </p:cNvPr>
          <p:cNvSpPr/>
          <p:nvPr/>
        </p:nvSpPr>
        <p:spPr>
          <a:xfrm>
            <a:off x="3886200" y="2667000"/>
            <a:ext cx="1905000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CD872C-6E4D-40F9-D8AB-59BEE42E5F10}"/>
              </a:ext>
            </a:extLst>
          </p:cNvPr>
          <p:cNvSpPr/>
          <p:nvPr/>
        </p:nvSpPr>
        <p:spPr>
          <a:xfrm>
            <a:off x="3962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E610EC-A777-C429-D218-A2D140981321}"/>
              </a:ext>
            </a:extLst>
          </p:cNvPr>
          <p:cNvSpPr/>
          <p:nvPr/>
        </p:nvSpPr>
        <p:spPr>
          <a:xfrm>
            <a:off x="42672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73B1F-0BA5-D4AB-E0FF-B66133E406C9}"/>
              </a:ext>
            </a:extLst>
          </p:cNvPr>
          <p:cNvSpPr/>
          <p:nvPr/>
        </p:nvSpPr>
        <p:spPr>
          <a:xfrm>
            <a:off x="45720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0A9532-BC4C-D7BA-5B97-C8CC03C9C446}"/>
              </a:ext>
            </a:extLst>
          </p:cNvPr>
          <p:cNvSpPr/>
          <p:nvPr/>
        </p:nvSpPr>
        <p:spPr>
          <a:xfrm>
            <a:off x="48768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A6A09F-65DF-8F6C-F310-31EFC7E2BF61}"/>
              </a:ext>
            </a:extLst>
          </p:cNvPr>
          <p:cNvSpPr/>
          <p:nvPr/>
        </p:nvSpPr>
        <p:spPr>
          <a:xfrm>
            <a:off x="51816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E2CFD-95B3-77AD-DFAC-5AA5CF002CDD}"/>
              </a:ext>
            </a:extLst>
          </p:cNvPr>
          <p:cNvSpPr/>
          <p:nvPr/>
        </p:nvSpPr>
        <p:spPr>
          <a:xfrm>
            <a:off x="5486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CDDC08-98D4-9D9E-5109-4561945231A4}"/>
              </a:ext>
            </a:extLst>
          </p:cNvPr>
          <p:cNvCxnSpPr/>
          <p:nvPr/>
        </p:nvCxnSpPr>
        <p:spPr>
          <a:xfrm>
            <a:off x="1181731" y="4953000"/>
            <a:ext cx="2209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D49E537-4D63-1E41-60D6-FF32E36B7AD0}"/>
              </a:ext>
            </a:extLst>
          </p:cNvPr>
          <p:cNvSpPr/>
          <p:nvPr/>
        </p:nvSpPr>
        <p:spPr>
          <a:xfrm rot="12187594">
            <a:off x="3700613" y="5296609"/>
            <a:ext cx="6096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2C9DC6-8CEF-F982-37BA-FED0660259BA}"/>
              </a:ext>
            </a:extLst>
          </p:cNvPr>
          <p:cNvSpPr txBox="1"/>
          <p:nvPr/>
        </p:nvSpPr>
        <p:spPr>
          <a:xfrm>
            <a:off x="4302948" y="5372443"/>
            <a:ext cx="703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 new SYN comes in (from a legitimate user), they will be </a:t>
            </a:r>
            <a:r>
              <a:rPr lang="en-US" b="1" dirty="0"/>
              <a:t>denied</a:t>
            </a:r>
            <a:endParaRPr lang="en-US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4D123F2-74BB-9DE1-2BAE-927018B090F9}"/>
              </a:ext>
            </a:extLst>
          </p:cNvPr>
          <p:cNvCxnSpPr/>
          <p:nvPr/>
        </p:nvCxnSpPr>
        <p:spPr>
          <a:xfrm flipH="1">
            <a:off x="5791200" y="2133600"/>
            <a:ext cx="3048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F77FEBBD-0A06-7C57-53F5-E46AAC22E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15971"/>
            <a:ext cx="6781800" cy="36522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6293FE6-0A49-257F-F316-D024A9CFBF6F}"/>
              </a:ext>
            </a:extLst>
          </p:cNvPr>
          <p:cNvSpPr txBox="1"/>
          <p:nvPr/>
        </p:nvSpPr>
        <p:spPr>
          <a:xfrm>
            <a:off x="7315200" y="2133600"/>
            <a:ext cx="355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(The size of this buffer is also set by the operating system)</a:t>
            </a:r>
          </a:p>
        </p:txBody>
      </p:sp>
    </p:spTree>
    <p:extLst>
      <p:ext uri="{BB962C8B-B14F-4D97-AF65-F5344CB8AC3E}">
        <p14:creationId xmlns:p14="http://schemas.microsoft.com/office/powerpoint/2010/main" val="3184252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1086F4-98D9-4D37-9F83-A3503B5A749F}"/>
              </a:ext>
            </a:extLst>
          </p:cNvPr>
          <p:cNvSpPr txBox="1"/>
          <p:nvPr/>
        </p:nvSpPr>
        <p:spPr>
          <a:xfrm>
            <a:off x="76200" y="38100"/>
            <a:ext cx="4017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Turn off countermeasures…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7EC7B-B204-CC8B-D676-558AE4D03E98}"/>
              </a:ext>
            </a:extLst>
          </p:cNvPr>
          <p:cNvSpPr txBox="1"/>
          <p:nvPr/>
        </p:nvSpPr>
        <p:spPr>
          <a:xfrm>
            <a:off x="228600" y="605194"/>
            <a:ext cx="700544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sysctl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–w net.ipv4.tcp_syncookies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BD5E0-9798-7E9C-48D7-CAD1C935F2E6}"/>
              </a:ext>
            </a:extLst>
          </p:cNvPr>
          <p:cNvSpPr txBox="1"/>
          <p:nvPr/>
        </p:nvSpPr>
        <p:spPr>
          <a:xfrm>
            <a:off x="609600" y="1290994"/>
            <a:ext cx="3799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Turn off </a:t>
            </a:r>
            <a:r>
              <a:rPr lang="en-US" sz="2800" b="1" dirty="0"/>
              <a:t>SYN cookies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334A0-D4C1-6010-7C86-53FDD5766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2601249"/>
            <a:ext cx="6934200" cy="1106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47F03E-9C6B-4B1E-6D5A-23D8AD943CED}"/>
              </a:ext>
            </a:extLst>
          </p:cNvPr>
          <p:cNvSpPr txBox="1"/>
          <p:nvPr/>
        </p:nvSpPr>
        <p:spPr>
          <a:xfrm>
            <a:off x="16933" y="2209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netstat</a:t>
            </a:r>
            <a:r>
              <a:rPr lang="en-US" dirty="0"/>
              <a:t> to see the current status of server’s TCP connections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8FA21D-6547-070C-7F72-22A2B709B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33" y="5388498"/>
            <a:ext cx="6705600" cy="10553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098197-3D5E-14C6-A372-2ABE2B4C0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33" y="4272710"/>
            <a:ext cx="3124200" cy="8322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D0A60F-DFFC-DDAB-D85C-5198FBBF1CA3}"/>
              </a:ext>
            </a:extLst>
          </p:cNvPr>
          <p:cNvSpPr txBox="1"/>
          <p:nvPr/>
        </p:nvSpPr>
        <p:spPr>
          <a:xfrm>
            <a:off x="84667" y="3939990"/>
            <a:ext cx="701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another machine, use telnet to establish a TCP connection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1320B88-D220-3600-AB26-0F3AE4909473}"/>
                  </a:ext>
                </a:extLst>
              </p14:cNvPr>
              <p14:cNvContentPartPr/>
              <p14:nvPr/>
            </p14:nvContentPartPr>
            <p14:xfrm>
              <a:off x="5799320" y="6311633"/>
              <a:ext cx="948600" cy="17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1320B88-D220-3600-AB26-0F3AE49094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45680" y="6203633"/>
                <a:ext cx="10562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9327DA-511A-217F-E001-FEE9A46F9656}"/>
                  </a:ext>
                </a:extLst>
              </p14:cNvPr>
              <p14:cNvContentPartPr/>
              <p14:nvPr/>
            </p14:nvContentPartPr>
            <p14:xfrm>
              <a:off x="3835160" y="6324233"/>
              <a:ext cx="1244160" cy="29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9327DA-511A-217F-E001-FEE9A46F96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1520" y="6216593"/>
                <a:ext cx="13518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2B14402-C742-EDB9-9725-6473A239C277}"/>
                  </a:ext>
                </a:extLst>
              </p14:cNvPr>
              <p14:cNvContentPartPr/>
              <p14:nvPr/>
            </p14:nvContentPartPr>
            <p14:xfrm>
              <a:off x="1718360" y="6311633"/>
              <a:ext cx="1104120" cy="1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2B14402-C742-EDB9-9725-6473A239C2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4720" y="6203633"/>
                <a:ext cx="121176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1360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D4984-CACB-81EC-2F4A-6203602A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62200"/>
            <a:ext cx="80772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5D9B9E-8E1C-7C91-FC63-E9BA34456419}"/>
              </a:ext>
            </a:extLst>
          </p:cNvPr>
          <p:cNvSpPr txBox="1"/>
          <p:nvPr/>
        </p:nvSpPr>
        <p:spPr>
          <a:xfrm>
            <a:off x="762000" y="609600"/>
            <a:ext cx="9462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also increase the number of retries (SYN + ACK) the server will do before giving up</a:t>
            </a:r>
          </a:p>
          <a:p>
            <a:endParaRPr lang="en-US" dirty="0"/>
          </a:p>
          <a:p>
            <a:r>
              <a:rPr lang="en-US" dirty="0"/>
              <a:t>AND</a:t>
            </a:r>
          </a:p>
          <a:p>
            <a:endParaRPr lang="en-US" dirty="0"/>
          </a:p>
          <a:p>
            <a:r>
              <a:rPr lang="en-US" dirty="0"/>
              <a:t>Make the SYN queue smaller</a:t>
            </a:r>
          </a:p>
        </p:txBody>
      </p:sp>
    </p:spTree>
    <p:extLst>
      <p:ext uri="{BB962C8B-B14F-4D97-AF65-F5344CB8AC3E}">
        <p14:creationId xmlns:p14="http://schemas.microsoft.com/office/powerpoint/2010/main" val="3704913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CA3CAF-3674-D10B-D7BE-30F594A0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7" y="2887343"/>
            <a:ext cx="6429375" cy="342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2C3FB6-148A-6200-4060-F66CAAA15490}"/>
              </a:ext>
            </a:extLst>
          </p:cNvPr>
          <p:cNvSpPr txBox="1"/>
          <p:nvPr/>
        </p:nvSpPr>
        <p:spPr>
          <a:xfrm>
            <a:off x="838200" y="252258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synflood.py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CBDA84-3517-5FBD-5978-B651DC60F7F9}"/>
              </a:ext>
            </a:extLst>
          </p:cNvPr>
          <p:cNvSpPr/>
          <p:nvPr/>
        </p:nvSpPr>
        <p:spPr>
          <a:xfrm>
            <a:off x="1371600" y="49530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787AB5-EEF1-D6F6-D455-5727E42181F5}"/>
              </a:ext>
            </a:extLst>
          </p:cNvPr>
          <p:cNvSpPr/>
          <p:nvPr/>
        </p:nvSpPr>
        <p:spPr>
          <a:xfrm>
            <a:off x="5486400" y="6011543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BDBDD9-E625-1B10-E797-55C186BC5BDB}"/>
              </a:ext>
            </a:extLst>
          </p:cNvPr>
          <p:cNvSpPr txBox="1"/>
          <p:nvPr/>
        </p:nvSpPr>
        <p:spPr>
          <a:xfrm>
            <a:off x="5867400" y="5805327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Repeatedly send a TCP packet to 10.9.0.7, with a random source IP address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42315B-9E10-8E08-5E20-63E6A1B45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1" y="240268"/>
            <a:ext cx="4572000" cy="192930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00FC0B-2FAB-6D1C-F628-FC712A1FAE0B}"/>
              </a:ext>
            </a:extLst>
          </p:cNvPr>
          <p:cNvSpPr txBox="1"/>
          <p:nvPr/>
        </p:nvSpPr>
        <p:spPr>
          <a:xfrm>
            <a:off x="13021" y="-6453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Victim Server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D0D819-A9B4-1D57-4F03-2CB4932433C0}"/>
              </a:ext>
            </a:extLst>
          </p:cNvPr>
          <p:cNvSpPr/>
          <p:nvPr/>
        </p:nvSpPr>
        <p:spPr>
          <a:xfrm rot="15954720">
            <a:off x="3991523" y="2381851"/>
            <a:ext cx="4572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3B48E2-8A6C-9487-8883-B6C30D4FDE2D}"/>
              </a:ext>
            </a:extLst>
          </p:cNvPr>
          <p:cNvSpPr txBox="1"/>
          <p:nvPr/>
        </p:nvSpPr>
        <p:spPr>
          <a:xfrm>
            <a:off x="3912988" y="2710971"/>
            <a:ext cx="175259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We’ve filled this server with spoofed SYN requests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2B3D7F-228C-571F-36F8-D9D45661C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120" y="458163"/>
            <a:ext cx="5168580" cy="3146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1DC7DE-CB9B-2583-D547-175CABD8FD00}"/>
              </a:ext>
            </a:extLst>
          </p:cNvPr>
          <p:cNvSpPr txBox="1"/>
          <p:nvPr/>
        </p:nvSpPr>
        <p:spPr>
          <a:xfrm>
            <a:off x="5638800" y="68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D451D7-0C91-EC20-8FCB-24EE4167DC2D}"/>
              </a:ext>
            </a:extLst>
          </p:cNvPr>
          <p:cNvSpPr txBox="1"/>
          <p:nvPr/>
        </p:nvSpPr>
        <p:spPr>
          <a:xfrm>
            <a:off x="5665587" y="10914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terminal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DE40E9-0B0A-4339-3D2A-720E7A9DD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530" y="1609351"/>
            <a:ext cx="3534092" cy="10755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058C7FD-E009-6316-AF10-B0703F422905}"/>
              </a:ext>
            </a:extLst>
          </p:cNvPr>
          <p:cNvSpPr txBox="1"/>
          <p:nvPr/>
        </p:nvSpPr>
        <p:spPr>
          <a:xfrm>
            <a:off x="6142958" y="218512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is full!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A829CF-5034-376B-484D-783EA2E92B92}"/>
                  </a:ext>
                </a:extLst>
              </p14:cNvPr>
              <p14:cNvContentPartPr/>
              <p14:nvPr/>
            </p14:nvContentPartPr>
            <p14:xfrm>
              <a:off x="7690680" y="1927000"/>
              <a:ext cx="1222560" cy="496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A829CF-5034-376B-484D-783EA2E92B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6360" y="1922680"/>
                <a:ext cx="1231200" cy="50544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B480AC96-4CA0-11A6-9B46-7DAB17CAF3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6320" y="2828993"/>
            <a:ext cx="2895600" cy="32212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3531843-2AF1-7B9B-3539-8266B59C8E16}"/>
              </a:ext>
            </a:extLst>
          </p:cNvPr>
          <p:cNvSpPr txBox="1"/>
          <p:nvPr/>
        </p:nvSpPr>
        <p:spPr>
          <a:xfrm>
            <a:off x="6903720" y="33164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8D2A4BF-1F7B-4E72-2990-C1FF41D411F0}"/>
                  </a:ext>
                </a:extLst>
              </p14:cNvPr>
              <p14:cNvContentPartPr/>
              <p14:nvPr/>
            </p14:nvContentPartPr>
            <p14:xfrm>
              <a:off x="7696440" y="2306080"/>
              <a:ext cx="20880" cy="77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8D2A4BF-1F7B-4E72-2990-C1FF41D411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7440" y="2297080"/>
                <a:ext cx="385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2FDD4A3-BD42-C9B4-FA7D-EE2C61C49E7B}"/>
                  </a:ext>
                </a:extLst>
              </p14:cNvPr>
              <p14:cNvContentPartPr/>
              <p14:nvPr/>
            </p14:nvContentPartPr>
            <p14:xfrm>
              <a:off x="7680600" y="2042200"/>
              <a:ext cx="986760" cy="366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2FDD4A3-BD42-C9B4-FA7D-EE2C61C49E7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44960" y="2006560"/>
                <a:ext cx="10584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B450456-7954-A003-80CA-5D281E7446A0}"/>
                  </a:ext>
                </a:extLst>
              </p14:cNvPr>
              <p14:cNvContentPartPr/>
              <p14:nvPr/>
            </p14:nvContentPartPr>
            <p14:xfrm>
              <a:off x="7797600" y="3213280"/>
              <a:ext cx="436680" cy="335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B450456-7954-A003-80CA-5D281E7446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61600" y="3177640"/>
                <a:ext cx="50832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210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E68BC-2007-80ED-923C-102F6AB5FCB5}"/>
              </a:ext>
            </a:extLst>
          </p:cNvPr>
          <p:cNvSpPr txBox="1"/>
          <p:nvPr/>
        </p:nvSpPr>
        <p:spPr>
          <a:xfrm>
            <a:off x="76200" y="76200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Issues: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DD36D-F0AC-4CD7-8775-449E1EA0B5EE}"/>
              </a:ext>
            </a:extLst>
          </p:cNvPr>
          <p:cNvSpPr txBox="1"/>
          <p:nvPr/>
        </p:nvSpPr>
        <p:spPr>
          <a:xfrm>
            <a:off x="482600" y="954376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had to change the number of retries/queue size to make this attack easier for 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1A4A4-B540-F4C9-04CF-10681B028224}"/>
              </a:ext>
            </a:extLst>
          </p:cNvPr>
          <p:cNvSpPr txBox="1"/>
          <p:nvPr/>
        </p:nvSpPr>
        <p:spPr>
          <a:xfrm>
            <a:off x="452120" y="2697738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number of retries is low, and the waiting queue is large… we might not fill it in time!</a:t>
            </a:r>
          </a:p>
        </p:txBody>
      </p:sp>
    </p:spTree>
    <p:extLst>
      <p:ext uri="{BB962C8B-B14F-4D97-AF65-F5344CB8AC3E}">
        <p14:creationId xmlns:p14="http://schemas.microsoft.com/office/powerpoint/2010/main" val="4258032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E68BC-2007-80ED-923C-102F6AB5FCB5}"/>
              </a:ext>
            </a:extLst>
          </p:cNvPr>
          <p:cNvSpPr txBox="1"/>
          <p:nvPr/>
        </p:nvSpPr>
        <p:spPr>
          <a:xfrm>
            <a:off x="76200" y="76200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Issues: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DD36D-F0AC-4CD7-8775-449E1EA0B5EE}"/>
              </a:ext>
            </a:extLst>
          </p:cNvPr>
          <p:cNvSpPr txBox="1"/>
          <p:nvPr/>
        </p:nvSpPr>
        <p:spPr>
          <a:xfrm>
            <a:off x="482600" y="954376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had to change the number of retries/queue size to make this attack easier for 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1A4A4-B540-F4C9-04CF-10681B028224}"/>
              </a:ext>
            </a:extLst>
          </p:cNvPr>
          <p:cNvSpPr txBox="1"/>
          <p:nvPr/>
        </p:nvSpPr>
        <p:spPr>
          <a:xfrm>
            <a:off x="452120" y="2697738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number of retries is low, and the waiting queue is large… we might not fill it in time!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647F4-A0D5-C848-54F7-7B219412E60E}"/>
              </a:ext>
            </a:extLst>
          </p:cNvPr>
          <p:cNvSpPr txBox="1"/>
          <p:nvPr/>
        </p:nvSpPr>
        <p:spPr>
          <a:xfrm>
            <a:off x="533400" y="4532423"/>
            <a:ext cx="25923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Solution?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 (lmao)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0A422-6AD9-933E-AB64-5E5F80B5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7879"/>
            <a:ext cx="129874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20354-3E64-AE04-72BA-FCD50B2A0311}"/>
              </a:ext>
            </a:extLst>
          </p:cNvPr>
          <p:cNvSpPr txBox="1"/>
          <p:nvPr/>
        </p:nvSpPr>
        <p:spPr>
          <a:xfrm>
            <a:off x="6019800" y="58504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synflood.c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44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FB90B050-9596-05EE-19CB-C9E84608585C}"/>
              </a:ext>
            </a:extLst>
          </p:cNvPr>
          <p:cNvSpPr/>
          <p:nvPr/>
        </p:nvSpPr>
        <p:spPr>
          <a:xfrm>
            <a:off x="10524775" y="5371190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1E2F118B-2812-4437-0A46-D4F061E6F465}"/>
              </a:ext>
            </a:extLst>
          </p:cNvPr>
          <p:cNvSpPr/>
          <p:nvPr/>
        </p:nvSpPr>
        <p:spPr>
          <a:xfrm>
            <a:off x="11428846" y="5371190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6">
            <a:extLst>
              <a:ext uri="{FF2B5EF4-FFF2-40B4-BE49-F238E27FC236}">
                <a16:creationId xmlns:a16="http://schemas.microsoft.com/office/drawing/2014/main" id="{38628928-7CB7-4103-A301-777F9336BF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6081" y="3335048"/>
            <a:ext cx="714717" cy="486087"/>
          </a:xfrm>
          <a:prstGeom prst="rect">
            <a:avLst/>
          </a:prstGeom>
        </p:spPr>
      </p:pic>
      <p:pic>
        <p:nvPicPr>
          <p:cNvPr id="34" name="object 7">
            <a:extLst>
              <a:ext uri="{FF2B5EF4-FFF2-40B4-BE49-F238E27FC236}">
                <a16:creationId xmlns:a16="http://schemas.microsoft.com/office/drawing/2014/main" id="{4BF5DF53-76C6-8A03-DEC1-E2E01740F9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8281" y="1009424"/>
            <a:ext cx="714717" cy="486087"/>
          </a:xfrm>
          <a:prstGeom prst="rect">
            <a:avLst/>
          </a:prstGeom>
        </p:spPr>
      </p:pic>
      <p:pic>
        <p:nvPicPr>
          <p:cNvPr id="35" name="object 8">
            <a:extLst>
              <a:ext uri="{FF2B5EF4-FFF2-40B4-BE49-F238E27FC236}">
                <a16:creationId xmlns:a16="http://schemas.microsoft.com/office/drawing/2014/main" id="{70046071-F57E-256A-236F-793325602A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1881" y="1811048"/>
            <a:ext cx="714717" cy="486087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C9F4D819-81BA-03D4-4695-987FB68F11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9881" y="2420648"/>
            <a:ext cx="714717" cy="486087"/>
          </a:xfrm>
          <a:prstGeom prst="rect">
            <a:avLst/>
          </a:prstGeom>
        </p:spPr>
      </p:pic>
      <p:pic>
        <p:nvPicPr>
          <p:cNvPr id="37" name="object 10">
            <a:extLst>
              <a:ext uri="{FF2B5EF4-FFF2-40B4-BE49-F238E27FC236}">
                <a16:creationId xmlns:a16="http://schemas.microsoft.com/office/drawing/2014/main" id="{414E3DB4-7AD7-5702-D31D-18DE6FA2BBF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4481" y="3335048"/>
            <a:ext cx="714717" cy="486087"/>
          </a:xfrm>
          <a:prstGeom prst="rect">
            <a:avLst/>
          </a:prstGeom>
        </p:spPr>
      </p:pic>
      <p:pic>
        <p:nvPicPr>
          <p:cNvPr id="38" name="object 11">
            <a:extLst>
              <a:ext uri="{FF2B5EF4-FFF2-40B4-BE49-F238E27FC236}">
                <a16:creationId xmlns:a16="http://schemas.microsoft.com/office/drawing/2014/main" id="{356E4802-6AAC-F5B2-F30C-B9193574E0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8081" y="5240048"/>
            <a:ext cx="714717" cy="486087"/>
          </a:xfrm>
          <a:prstGeom prst="rect">
            <a:avLst/>
          </a:prstGeom>
        </p:spPr>
      </p:pic>
      <p:pic>
        <p:nvPicPr>
          <p:cNvPr id="39" name="object 12">
            <a:extLst>
              <a:ext uri="{FF2B5EF4-FFF2-40B4-BE49-F238E27FC236}">
                <a16:creationId xmlns:a16="http://schemas.microsoft.com/office/drawing/2014/main" id="{261521FC-BDE7-5B24-72C8-4D816BEABDA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2681" y="4325648"/>
            <a:ext cx="714717" cy="486087"/>
          </a:xfrm>
          <a:prstGeom prst="rect">
            <a:avLst/>
          </a:prstGeom>
        </p:spPr>
      </p:pic>
      <p:pic>
        <p:nvPicPr>
          <p:cNvPr id="40" name="object 13">
            <a:extLst>
              <a:ext uri="{FF2B5EF4-FFF2-40B4-BE49-F238E27FC236}">
                <a16:creationId xmlns:a16="http://schemas.microsoft.com/office/drawing/2014/main" id="{6109E8DE-2BD6-C27C-1A17-C6635C6E4A6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9481" y="1036856"/>
            <a:ext cx="714717" cy="486087"/>
          </a:xfrm>
          <a:prstGeom prst="rect">
            <a:avLst/>
          </a:prstGeom>
        </p:spPr>
      </p:pic>
      <p:pic>
        <p:nvPicPr>
          <p:cNvPr id="41" name="object 14">
            <a:extLst>
              <a:ext uri="{FF2B5EF4-FFF2-40B4-BE49-F238E27FC236}">
                <a16:creationId xmlns:a16="http://schemas.microsoft.com/office/drawing/2014/main" id="{B34B15AA-F3B8-FE77-233D-A022C46250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62081" y="2131088"/>
            <a:ext cx="714717" cy="486087"/>
          </a:xfrm>
          <a:prstGeom prst="rect">
            <a:avLst/>
          </a:prstGeom>
        </p:spPr>
      </p:pic>
      <p:pic>
        <p:nvPicPr>
          <p:cNvPr id="42" name="object 15">
            <a:extLst>
              <a:ext uri="{FF2B5EF4-FFF2-40B4-BE49-F238E27FC236}">
                <a16:creationId xmlns:a16="http://schemas.microsoft.com/office/drawing/2014/main" id="{1BCBD1DF-D27E-A7FB-1F30-6AF912E0E7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7121" y="3411248"/>
            <a:ext cx="714717" cy="486087"/>
          </a:xfrm>
          <a:prstGeom prst="rect">
            <a:avLst/>
          </a:prstGeom>
        </p:spPr>
      </p:pic>
      <p:pic>
        <p:nvPicPr>
          <p:cNvPr id="43" name="object 16">
            <a:extLst>
              <a:ext uri="{FF2B5EF4-FFF2-40B4-BE49-F238E27FC236}">
                <a16:creationId xmlns:a16="http://schemas.microsoft.com/office/drawing/2014/main" id="{83EF619B-1119-718E-EA9D-1221BF7B57D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6081" y="843335"/>
            <a:ext cx="714717" cy="487542"/>
          </a:xfrm>
          <a:prstGeom prst="rect">
            <a:avLst/>
          </a:prstGeom>
        </p:spPr>
      </p:pic>
      <p:pic>
        <p:nvPicPr>
          <p:cNvPr id="44" name="object 17">
            <a:extLst>
              <a:ext uri="{FF2B5EF4-FFF2-40B4-BE49-F238E27FC236}">
                <a16:creationId xmlns:a16="http://schemas.microsoft.com/office/drawing/2014/main" id="{0880936D-204F-7799-FC10-8C0D5D7ED6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0721" y="3456968"/>
            <a:ext cx="714717" cy="486087"/>
          </a:xfrm>
          <a:prstGeom prst="rect">
            <a:avLst/>
          </a:prstGeom>
        </p:spPr>
      </p:pic>
      <p:pic>
        <p:nvPicPr>
          <p:cNvPr id="45" name="object 18">
            <a:extLst>
              <a:ext uri="{FF2B5EF4-FFF2-40B4-BE49-F238E27FC236}">
                <a16:creationId xmlns:a16="http://schemas.microsoft.com/office/drawing/2014/main" id="{A7AD2479-954B-C72C-E668-2097E334E1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00081" y="4802688"/>
            <a:ext cx="714717" cy="487542"/>
          </a:xfrm>
          <a:prstGeom prst="rect">
            <a:avLst/>
          </a:prstGeom>
        </p:spPr>
      </p:pic>
      <p:pic>
        <p:nvPicPr>
          <p:cNvPr id="46" name="object 19">
            <a:extLst>
              <a:ext uri="{FF2B5EF4-FFF2-40B4-BE49-F238E27FC236}">
                <a16:creationId xmlns:a16="http://schemas.microsoft.com/office/drawing/2014/main" id="{B52395F9-7E51-14F1-9BDC-39489E6D895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904" y="4715820"/>
            <a:ext cx="714717" cy="487542"/>
          </a:xfrm>
          <a:prstGeom prst="rect">
            <a:avLst/>
          </a:prstGeom>
        </p:spPr>
      </p:pic>
      <p:sp>
        <p:nvSpPr>
          <p:cNvPr id="47" name="object 20">
            <a:extLst>
              <a:ext uri="{FF2B5EF4-FFF2-40B4-BE49-F238E27FC236}">
                <a16:creationId xmlns:a16="http://schemas.microsoft.com/office/drawing/2014/main" id="{688B8041-9677-65CA-4456-90CA1E957327}"/>
              </a:ext>
            </a:extLst>
          </p:cNvPr>
          <p:cNvSpPr/>
          <p:nvPr/>
        </p:nvSpPr>
        <p:spPr>
          <a:xfrm>
            <a:off x="1596518" y="1204341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21">
            <a:extLst>
              <a:ext uri="{FF2B5EF4-FFF2-40B4-BE49-F238E27FC236}">
                <a16:creationId xmlns:a16="http://schemas.microsoft.com/office/drawing/2014/main" id="{84DF817C-4465-9E8C-1B4B-E41C6658B34D}"/>
              </a:ext>
            </a:extLst>
          </p:cNvPr>
          <p:cNvSpPr/>
          <p:nvPr/>
        </p:nvSpPr>
        <p:spPr>
          <a:xfrm>
            <a:off x="3606801" y="1401699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2">
            <a:extLst>
              <a:ext uri="{FF2B5EF4-FFF2-40B4-BE49-F238E27FC236}">
                <a16:creationId xmlns:a16="http://schemas.microsoft.com/office/drawing/2014/main" id="{EF7AFCDD-2C2A-F819-D2C2-FBD5F78A05E8}"/>
              </a:ext>
            </a:extLst>
          </p:cNvPr>
          <p:cNvSpPr/>
          <p:nvPr/>
        </p:nvSpPr>
        <p:spPr>
          <a:xfrm>
            <a:off x="3653537" y="2139950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23">
            <a:extLst>
              <a:ext uri="{FF2B5EF4-FFF2-40B4-BE49-F238E27FC236}">
                <a16:creationId xmlns:a16="http://schemas.microsoft.com/office/drawing/2014/main" id="{0D1C972E-F6E7-1B18-753F-57BA91B7E43E}"/>
              </a:ext>
            </a:extLst>
          </p:cNvPr>
          <p:cNvSpPr/>
          <p:nvPr/>
        </p:nvSpPr>
        <p:spPr>
          <a:xfrm>
            <a:off x="2589912" y="2242566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91E82B91-F226-21AF-B7BE-D2607BA45821}"/>
              </a:ext>
            </a:extLst>
          </p:cNvPr>
          <p:cNvSpPr/>
          <p:nvPr/>
        </p:nvSpPr>
        <p:spPr>
          <a:xfrm>
            <a:off x="3491993" y="2252219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623E6FA3-654F-D378-2806-23B3C6C7E153}"/>
              </a:ext>
            </a:extLst>
          </p:cNvPr>
          <p:cNvSpPr/>
          <p:nvPr/>
        </p:nvSpPr>
        <p:spPr>
          <a:xfrm>
            <a:off x="2971419" y="3602482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E1DACE2C-DE5E-B2D9-0A8A-CD63CD87EFD3}"/>
              </a:ext>
            </a:extLst>
          </p:cNvPr>
          <p:cNvSpPr/>
          <p:nvPr/>
        </p:nvSpPr>
        <p:spPr>
          <a:xfrm>
            <a:off x="2759075" y="3806572"/>
            <a:ext cx="490220" cy="1419225"/>
          </a:xfrm>
          <a:custGeom>
            <a:avLst/>
            <a:gdLst/>
            <a:ahLst/>
            <a:cxnLst/>
            <a:rect l="l" t="t" r="r" b="b"/>
            <a:pathLst>
              <a:path w="490220" h="1419225">
                <a:moveTo>
                  <a:pt x="487033" y="1371218"/>
                </a:moveTo>
                <a:lnTo>
                  <a:pt x="462280" y="1371218"/>
                </a:lnTo>
                <a:lnTo>
                  <a:pt x="462280" y="1372615"/>
                </a:lnTo>
                <a:lnTo>
                  <a:pt x="461899" y="1376171"/>
                </a:lnTo>
                <a:lnTo>
                  <a:pt x="461899" y="1377949"/>
                </a:lnTo>
                <a:lnTo>
                  <a:pt x="462661" y="1388490"/>
                </a:lnTo>
                <a:lnTo>
                  <a:pt x="462788" y="1389506"/>
                </a:lnTo>
                <a:lnTo>
                  <a:pt x="464566" y="1400682"/>
                </a:lnTo>
                <a:lnTo>
                  <a:pt x="464819" y="1401444"/>
                </a:lnTo>
                <a:lnTo>
                  <a:pt x="466344" y="1408556"/>
                </a:lnTo>
                <a:lnTo>
                  <a:pt x="467232" y="1412112"/>
                </a:lnTo>
                <a:lnTo>
                  <a:pt x="469645" y="1415160"/>
                </a:lnTo>
                <a:lnTo>
                  <a:pt x="473075" y="1416684"/>
                </a:lnTo>
                <a:lnTo>
                  <a:pt x="474599" y="1417319"/>
                </a:lnTo>
                <a:lnTo>
                  <a:pt x="477519" y="1418716"/>
                </a:lnTo>
                <a:lnTo>
                  <a:pt x="481076" y="1418335"/>
                </a:lnTo>
                <a:lnTo>
                  <a:pt x="483616" y="1416303"/>
                </a:lnTo>
                <a:lnTo>
                  <a:pt x="485013" y="1415414"/>
                </a:lnTo>
                <a:lnTo>
                  <a:pt x="488188" y="1413002"/>
                </a:lnTo>
                <a:lnTo>
                  <a:pt x="489966" y="1409064"/>
                </a:lnTo>
                <a:lnTo>
                  <a:pt x="489712" y="1405000"/>
                </a:lnTo>
                <a:lnTo>
                  <a:pt x="489204" y="1397761"/>
                </a:lnTo>
                <a:lnTo>
                  <a:pt x="489077" y="1396745"/>
                </a:lnTo>
                <a:lnTo>
                  <a:pt x="487480" y="1386712"/>
                </a:lnTo>
                <a:lnTo>
                  <a:pt x="486784" y="1377949"/>
                </a:lnTo>
                <a:lnTo>
                  <a:pt x="487044" y="1372996"/>
                </a:lnTo>
                <a:lnTo>
                  <a:pt x="487033" y="1371218"/>
                </a:lnTo>
                <a:close/>
              </a:path>
              <a:path w="490220" h="1419225">
                <a:moveTo>
                  <a:pt x="487379" y="1386074"/>
                </a:moveTo>
                <a:lnTo>
                  <a:pt x="487426" y="1386712"/>
                </a:lnTo>
                <a:lnTo>
                  <a:pt x="487379" y="1386074"/>
                </a:lnTo>
                <a:close/>
              </a:path>
              <a:path w="490220" h="1419225">
                <a:moveTo>
                  <a:pt x="487342" y="1385569"/>
                </a:moveTo>
                <a:lnTo>
                  <a:pt x="487379" y="1386074"/>
                </a:lnTo>
                <a:lnTo>
                  <a:pt x="487342" y="1385569"/>
                </a:lnTo>
                <a:close/>
              </a:path>
              <a:path w="490220" h="1419225">
                <a:moveTo>
                  <a:pt x="486725" y="1377145"/>
                </a:moveTo>
                <a:lnTo>
                  <a:pt x="486664" y="1377949"/>
                </a:lnTo>
                <a:lnTo>
                  <a:pt x="486725" y="1377145"/>
                </a:lnTo>
                <a:close/>
              </a:path>
              <a:path w="490220" h="1419225">
                <a:moveTo>
                  <a:pt x="486791" y="1376298"/>
                </a:moveTo>
                <a:lnTo>
                  <a:pt x="486725" y="1377145"/>
                </a:lnTo>
                <a:lnTo>
                  <a:pt x="486791" y="1376298"/>
                </a:lnTo>
                <a:close/>
              </a:path>
              <a:path w="490220" h="1419225">
                <a:moveTo>
                  <a:pt x="462244" y="1371684"/>
                </a:moveTo>
                <a:lnTo>
                  <a:pt x="462172" y="1372615"/>
                </a:lnTo>
                <a:lnTo>
                  <a:pt x="462244" y="1371684"/>
                </a:lnTo>
                <a:close/>
              </a:path>
              <a:path w="490220" h="1419225">
                <a:moveTo>
                  <a:pt x="486306" y="1355470"/>
                </a:moveTo>
                <a:lnTo>
                  <a:pt x="461518" y="1355470"/>
                </a:lnTo>
                <a:lnTo>
                  <a:pt x="461644" y="1356105"/>
                </a:lnTo>
                <a:lnTo>
                  <a:pt x="462244" y="1371684"/>
                </a:lnTo>
                <a:lnTo>
                  <a:pt x="462280" y="1371218"/>
                </a:lnTo>
                <a:lnTo>
                  <a:pt x="487033" y="1371218"/>
                </a:lnTo>
                <a:lnTo>
                  <a:pt x="486306" y="1355470"/>
                </a:lnTo>
                <a:close/>
              </a:path>
              <a:path w="490220" h="1419225">
                <a:moveTo>
                  <a:pt x="461518" y="1354410"/>
                </a:moveTo>
                <a:lnTo>
                  <a:pt x="461518" y="1355470"/>
                </a:lnTo>
                <a:lnTo>
                  <a:pt x="461518" y="1354410"/>
                </a:lnTo>
                <a:close/>
              </a:path>
              <a:path w="490220" h="1419225">
                <a:moveTo>
                  <a:pt x="486282" y="1354073"/>
                </a:moveTo>
                <a:lnTo>
                  <a:pt x="461518" y="1354073"/>
                </a:lnTo>
                <a:lnTo>
                  <a:pt x="461644" y="1355470"/>
                </a:lnTo>
                <a:lnTo>
                  <a:pt x="486282" y="1355470"/>
                </a:lnTo>
                <a:lnTo>
                  <a:pt x="486282" y="1354073"/>
                </a:lnTo>
                <a:close/>
              </a:path>
              <a:path w="490220" h="1419225">
                <a:moveTo>
                  <a:pt x="486282" y="1354962"/>
                </a:moveTo>
                <a:lnTo>
                  <a:pt x="486282" y="1355470"/>
                </a:lnTo>
                <a:lnTo>
                  <a:pt x="486282" y="1354962"/>
                </a:lnTo>
                <a:close/>
              </a:path>
              <a:path w="490220" h="1419225">
                <a:moveTo>
                  <a:pt x="484092" y="1334261"/>
                </a:moveTo>
                <a:lnTo>
                  <a:pt x="459105" y="1334261"/>
                </a:lnTo>
                <a:lnTo>
                  <a:pt x="459231" y="1335150"/>
                </a:lnTo>
                <a:lnTo>
                  <a:pt x="461518" y="1354410"/>
                </a:lnTo>
                <a:lnTo>
                  <a:pt x="461518" y="1354073"/>
                </a:lnTo>
                <a:lnTo>
                  <a:pt x="486282" y="1354073"/>
                </a:lnTo>
                <a:lnTo>
                  <a:pt x="486282" y="1352549"/>
                </a:lnTo>
                <a:lnTo>
                  <a:pt x="484092" y="1334261"/>
                </a:lnTo>
                <a:close/>
              </a:path>
              <a:path w="490220" h="1419225">
                <a:moveTo>
                  <a:pt x="459172" y="1334828"/>
                </a:moveTo>
                <a:lnTo>
                  <a:pt x="459211" y="1335150"/>
                </a:lnTo>
                <a:lnTo>
                  <a:pt x="459172" y="1334828"/>
                </a:lnTo>
                <a:close/>
              </a:path>
              <a:path w="490220" h="1419225">
                <a:moveTo>
                  <a:pt x="483022" y="1327530"/>
                </a:moveTo>
                <a:lnTo>
                  <a:pt x="457835" y="1327530"/>
                </a:lnTo>
                <a:lnTo>
                  <a:pt x="459172" y="1334828"/>
                </a:lnTo>
                <a:lnTo>
                  <a:pt x="459105" y="1334261"/>
                </a:lnTo>
                <a:lnTo>
                  <a:pt x="484092" y="1334261"/>
                </a:lnTo>
                <a:lnTo>
                  <a:pt x="483743" y="1331340"/>
                </a:lnTo>
                <a:lnTo>
                  <a:pt x="483616" y="1330452"/>
                </a:lnTo>
                <a:lnTo>
                  <a:pt x="483022" y="1327530"/>
                </a:lnTo>
                <a:close/>
              </a:path>
              <a:path w="490220" h="1419225">
                <a:moveTo>
                  <a:pt x="481653" y="1321053"/>
                </a:moveTo>
                <a:lnTo>
                  <a:pt x="456184" y="1321053"/>
                </a:lnTo>
                <a:lnTo>
                  <a:pt x="456692" y="1322831"/>
                </a:lnTo>
                <a:lnTo>
                  <a:pt x="457962" y="1328292"/>
                </a:lnTo>
                <a:lnTo>
                  <a:pt x="457835" y="1327530"/>
                </a:lnTo>
                <a:lnTo>
                  <a:pt x="483022" y="1327530"/>
                </a:lnTo>
                <a:lnTo>
                  <a:pt x="481965" y="1322323"/>
                </a:lnTo>
                <a:lnTo>
                  <a:pt x="481653" y="1321053"/>
                </a:lnTo>
                <a:close/>
              </a:path>
              <a:path w="490220" h="1419225">
                <a:moveTo>
                  <a:pt x="456513" y="1322395"/>
                </a:moveTo>
                <a:lnTo>
                  <a:pt x="456620" y="1322831"/>
                </a:lnTo>
                <a:lnTo>
                  <a:pt x="456513" y="1322395"/>
                </a:lnTo>
                <a:close/>
              </a:path>
              <a:path w="490220" h="1419225">
                <a:moveTo>
                  <a:pt x="456184" y="1321053"/>
                </a:moveTo>
                <a:lnTo>
                  <a:pt x="456513" y="1322395"/>
                </a:lnTo>
                <a:lnTo>
                  <a:pt x="456692" y="1322831"/>
                </a:lnTo>
                <a:lnTo>
                  <a:pt x="456184" y="1321053"/>
                </a:lnTo>
                <a:close/>
              </a:path>
              <a:path w="490220" h="1419225">
                <a:moveTo>
                  <a:pt x="475222" y="1302638"/>
                </a:moveTo>
                <a:lnTo>
                  <a:pt x="448437" y="1302638"/>
                </a:lnTo>
                <a:lnTo>
                  <a:pt x="456513" y="1322395"/>
                </a:lnTo>
                <a:lnTo>
                  <a:pt x="456184" y="1321053"/>
                </a:lnTo>
                <a:lnTo>
                  <a:pt x="481653" y="1321053"/>
                </a:lnTo>
                <a:lnTo>
                  <a:pt x="480187" y="1315084"/>
                </a:lnTo>
                <a:lnTo>
                  <a:pt x="479679" y="1313306"/>
                </a:lnTo>
                <a:lnTo>
                  <a:pt x="475222" y="1302638"/>
                </a:lnTo>
                <a:close/>
              </a:path>
              <a:path w="490220" h="1419225">
                <a:moveTo>
                  <a:pt x="462121" y="1268983"/>
                </a:moveTo>
                <a:lnTo>
                  <a:pt x="437006" y="1268983"/>
                </a:lnTo>
                <a:lnTo>
                  <a:pt x="438023" y="1274444"/>
                </a:lnTo>
                <a:lnTo>
                  <a:pt x="439674" y="1280413"/>
                </a:lnTo>
                <a:lnTo>
                  <a:pt x="439928" y="1280921"/>
                </a:lnTo>
                <a:lnTo>
                  <a:pt x="441706" y="1286382"/>
                </a:lnTo>
                <a:lnTo>
                  <a:pt x="441833" y="1286636"/>
                </a:lnTo>
                <a:lnTo>
                  <a:pt x="443611" y="1291589"/>
                </a:lnTo>
                <a:lnTo>
                  <a:pt x="448564" y="1303019"/>
                </a:lnTo>
                <a:lnTo>
                  <a:pt x="448437" y="1302638"/>
                </a:lnTo>
                <a:lnTo>
                  <a:pt x="475222" y="1302638"/>
                </a:lnTo>
                <a:lnTo>
                  <a:pt x="471296" y="1293240"/>
                </a:lnTo>
                <a:lnTo>
                  <a:pt x="471169" y="1292859"/>
                </a:lnTo>
                <a:lnTo>
                  <a:pt x="466872" y="1283334"/>
                </a:lnTo>
                <a:lnTo>
                  <a:pt x="466470" y="1282445"/>
                </a:lnTo>
                <a:lnTo>
                  <a:pt x="465162" y="1278508"/>
                </a:lnTo>
                <a:lnTo>
                  <a:pt x="465116" y="1278254"/>
                </a:lnTo>
                <a:lnTo>
                  <a:pt x="463592" y="1273682"/>
                </a:lnTo>
                <a:lnTo>
                  <a:pt x="462368" y="1269745"/>
                </a:lnTo>
                <a:lnTo>
                  <a:pt x="462280" y="1269618"/>
                </a:lnTo>
                <a:lnTo>
                  <a:pt x="462121" y="1268983"/>
                </a:lnTo>
                <a:close/>
              </a:path>
              <a:path w="490220" h="1419225">
                <a:moveTo>
                  <a:pt x="466470" y="1282445"/>
                </a:moveTo>
                <a:lnTo>
                  <a:pt x="466852" y="1283334"/>
                </a:lnTo>
                <a:lnTo>
                  <a:pt x="466782" y="1283136"/>
                </a:lnTo>
                <a:lnTo>
                  <a:pt x="466470" y="1282445"/>
                </a:lnTo>
                <a:close/>
              </a:path>
              <a:path w="490220" h="1419225">
                <a:moveTo>
                  <a:pt x="466782" y="1283136"/>
                </a:moveTo>
                <a:lnTo>
                  <a:pt x="466852" y="1283334"/>
                </a:lnTo>
                <a:lnTo>
                  <a:pt x="466782" y="1283136"/>
                </a:lnTo>
                <a:close/>
              </a:path>
              <a:path w="490220" h="1419225">
                <a:moveTo>
                  <a:pt x="466540" y="1282445"/>
                </a:moveTo>
                <a:lnTo>
                  <a:pt x="466782" y="1283136"/>
                </a:lnTo>
                <a:lnTo>
                  <a:pt x="466540" y="1282445"/>
                </a:lnTo>
                <a:close/>
              </a:path>
              <a:path w="490220" h="1419225">
                <a:moveTo>
                  <a:pt x="465116" y="1278254"/>
                </a:moveTo>
                <a:lnTo>
                  <a:pt x="465201" y="1278508"/>
                </a:lnTo>
                <a:lnTo>
                  <a:pt x="465116" y="1278254"/>
                </a:lnTo>
                <a:close/>
              </a:path>
              <a:path w="490220" h="1419225">
                <a:moveTo>
                  <a:pt x="463422" y="1273174"/>
                </a:moveTo>
                <a:lnTo>
                  <a:pt x="463550" y="1273682"/>
                </a:lnTo>
                <a:lnTo>
                  <a:pt x="463422" y="1273174"/>
                </a:lnTo>
                <a:close/>
              </a:path>
              <a:path w="490220" h="1419225">
                <a:moveTo>
                  <a:pt x="452264" y="1230121"/>
                </a:moveTo>
                <a:lnTo>
                  <a:pt x="426719" y="1230121"/>
                </a:lnTo>
                <a:lnTo>
                  <a:pt x="437134" y="1269745"/>
                </a:lnTo>
                <a:lnTo>
                  <a:pt x="437006" y="1268983"/>
                </a:lnTo>
                <a:lnTo>
                  <a:pt x="462121" y="1268983"/>
                </a:lnTo>
                <a:lnTo>
                  <a:pt x="462090" y="1268602"/>
                </a:lnTo>
                <a:lnTo>
                  <a:pt x="461264" y="1264157"/>
                </a:lnTo>
                <a:lnTo>
                  <a:pt x="461010" y="1263395"/>
                </a:lnTo>
                <a:lnTo>
                  <a:pt x="452264" y="1230121"/>
                </a:lnTo>
                <a:close/>
              </a:path>
              <a:path w="490220" h="1419225">
                <a:moveTo>
                  <a:pt x="462025" y="1268602"/>
                </a:moveTo>
                <a:lnTo>
                  <a:pt x="462280" y="1269618"/>
                </a:lnTo>
                <a:lnTo>
                  <a:pt x="462197" y="1269173"/>
                </a:lnTo>
                <a:lnTo>
                  <a:pt x="462025" y="1268602"/>
                </a:lnTo>
                <a:close/>
              </a:path>
              <a:path w="490220" h="1419225">
                <a:moveTo>
                  <a:pt x="462197" y="1269173"/>
                </a:moveTo>
                <a:lnTo>
                  <a:pt x="462280" y="1269618"/>
                </a:lnTo>
                <a:lnTo>
                  <a:pt x="462197" y="1269173"/>
                </a:lnTo>
                <a:close/>
              </a:path>
              <a:path w="490220" h="1419225">
                <a:moveTo>
                  <a:pt x="462090" y="1268602"/>
                </a:moveTo>
                <a:lnTo>
                  <a:pt x="462197" y="1269173"/>
                </a:lnTo>
                <a:lnTo>
                  <a:pt x="462090" y="1268602"/>
                </a:lnTo>
                <a:close/>
              </a:path>
              <a:path w="490220" h="1419225">
                <a:moveTo>
                  <a:pt x="381840" y="1035557"/>
                </a:moveTo>
                <a:lnTo>
                  <a:pt x="355727" y="1035557"/>
                </a:lnTo>
                <a:lnTo>
                  <a:pt x="355981" y="1036192"/>
                </a:lnTo>
                <a:lnTo>
                  <a:pt x="389128" y="1133474"/>
                </a:lnTo>
                <a:lnTo>
                  <a:pt x="389381" y="1133982"/>
                </a:lnTo>
                <a:lnTo>
                  <a:pt x="420369" y="1212087"/>
                </a:lnTo>
                <a:lnTo>
                  <a:pt x="426974" y="1231137"/>
                </a:lnTo>
                <a:lnTo>
                  <a:pt x="426719" y="1230121"/>
                </a:lnTo>
                <a:lnTo>
                  <a:pt x="452264" y="1230121"/>
                </a:lnTo>
                <a:lnTo>
                  <a:pt x="450596" y="1223771"/>
                </a:lnTo>
                <a:lnTo>
                  <a:pt x="450342" y="1222882"/>
                </a:lnTo>
                <a:lnTo>
                  <a:pt x="443484" y="1203452"/>
                </a:lnTo>
                <a:lnTo>
                  <a:pt x="443356" y="1202943"/>
                </a:lnTo>
                <a:lnTo>
                  <a:pt x="412369" y="1124838"/>
                </a:lnTo>
                <a:lnTo>
                  <a:pt x="381840" y="1035557"/>
                </a:lnTo>
                <a:close/>
              </a:path>
              <a:path w="490220" h="1419225">
                <a:moveTo>
                  <a:pt x="420116" y="1211706"/>
                </a:moveTo>
                <a:lnTo>
                  <a:pt x="420250" y="1212087"/>
                </a:lnTo>
                <a:lnTo>
                  <a:pt x="420116" y="1211706"/>
                </a:lnTo>
                <a:close/>
              </a:path>
              <a:path w="490220" h="1419225">
                <a:moveTo>
                  <a:pt x="412405" y="1124838"/>
                </a:moveTo>
                <a:lnTo>
                  <a:pt x="412623" y="1125473"/>
                </a:lnTo>
                <a:lnTo>
                  <a:pt x="412405" y="1124838"/>
                </a:lnTo>
                <a:close/>
              </a:path>
              <a:path w="490220" h="1419225">
                <a:moveTo>
                  <a:pt x="355756" y="1035645"/>
                </a:moveTo>
                <a:lnTo>
                  <a:pt x="355943" y="1036192"/>
                </a:lnTo>
                <a:lnTo>
                  <a:pt x="355756" y="1035645"/>
                </a:lnTo>
                <a:close/>
              </a:path>
              <a:path w="490220" h="1419225">
                <a:moveTo>
                  <a:pt x="356740" y="966088"/>
                </a:moveTo>
                <a:lnTo>
                  <a:pt x="331216" y="966088"/>
                </a:lnTo>
                <a:lnTo>
                  <a:pt x="331597" y="967231"/>
                </a:lnTo>
                <a:lnTo>
                  <a:pt x="334644" y="979550"/>
                </a:lnTo>
                <a:lnTo>
                  <a:pt x="339344" y="995552"/>
                </a:lnTo>
                <a:lnTo>
                  <a:pt x="355756" y="1035645"/>
                </a:lnTo>
                <a:lnTo>
                  <a:pt x="381840" y="1035557"/>
                </a:lnTo>
                <a:lnTo>
                  <a:pt x="378841" y="1026794"/>
                </a:lnTo>
                <a:lnTo>
                  <a:pt x="362795" y="987297"/>
                </a:lnTo>
                <a:lnTo>
                  <a:pt x="362331" y="986154"/>
                </a:lnTo>
                <a:lnTo>
                  <a:pt x="358542" y="973073"/>
                </a:lnTo>
                <a:lnTo>
                  <a:pt x="356740" y="966088"/>
                </a:lnTo>
                <a:close/>
              </a:path>
              <a:path w="490220" h="1419225">
                <a:moveTo>
                  <a:pt x="362331" y="986154"/>
                </a:moveTo>
                <a:lnTo>
                  <a:pt x="362712" y="987297"/>
                </a:lnTo>
                <a:lnTo>
                  <a:pt x="362496" y="986561"/>
                </a:lnTo>
                <a:lnTo>
                  <a:pt x="362331" y="986154"/>
                </a:lnTo>
                <a:close/>
              </a:path>
              <a:path w="490220" h="1419225">
                <a:moveTo>
                  <a:pt x="362496" y="986561"/>
                </a:moveTo>
                <a:lnTo>
                  <a:pt x="362712" y="987297"/>
                </a:lnTo>
                <a:lnTo>
                  <a:pt x="362496" y="986561"/>
                </a:lnTo>
                <a:close/>
              </a:path>
              <a:path w="490220" h="1419225">
                <a:moveTo>
                  <a:pt x="362376" y="986154"/>
                </a:moveTo>
                <a:lnTo>
                  <a:pt x="362496" y="986561"/>
                </a:lnTo>
                <a:lnTo>
                  <a:pt x="362376" y="986154"/>
                </a:lnTo>
                <a:close/>
              </a:path>
              <a:path w="490220" h="1419225">
                <a:moveTo>
                  <a:pt x="358394" y="972565"/>
                </a:moveTo>
                <a:lnTo>
                  <a:pt x="358521" y="973073"/>
                </a:lnTo>
                <a:lnTo>
                  <a:pt x="358394" y="972565"/>
                </a:lnTo>
                <a:close/>
              </a:path>
              <a:path w="490220" h="1419225">
                <a:moveTo>
                  <a:pt x="331287" y="966370"/>
                </a:moveTo>
                <a:lnTo>
                  <a:pt x="331507" y="967231"/>
                </a:lnTo>
                <a:lnTo>
                  <a:pt x="331287" y="966370"/>
                </a:lnTo>
                <a:close/>
              </a:path>
              <a:path w="490220" h="1419225">
                <a:moveTo>
                  <a:pt x="331216" y="966088"/>
                </a:moveTo>
                <a:lnTo>
                  <a:pt x="331287" y="966370"/>
                </a:lnTo>
                <a:lnTo>
                  <a:pt x="331597" y="967231"/>
                </a:lnTo>
                <a:lnTo>
                  <a:pt x="331216" y="966088"/>
                </a:lnTo>
                <a:close/>
              </a:path>
              <a:path w="490220" h="1419225">
                <a:moveTo>
                  <a:pt x="355769" y="962278"/>
                </a:moveTo>
                <a:lnTo>
                  <a:pt x="329819" y="962278"/>
                </a:lnTo>
                <a:lnTo>
                  <a:pt x="330073" y="962913"/>
                </a:lnTo>
                <a:lnTo>
                  <a:pt x="331287" y="966370"/>
                </a:lnTo>
                <a:lnTo>
                  <a:pt x="331216" y="966088"/>
                </a:lnTo>
                <a:lnTo>
                  <a:pt x="356740" y="966088"/>
                </a:lnTo>
                <a:lnTo>
                  <a:pt x="355769" y="962278"/>
                </a:lnTo>
                <a:close/>
              </a:path>
              <a:path w="490220" h="1419225">
                <a:moveTo>
                  <a:pt x="329925" y="962575"/>
                </a:moveTo>
                <a:lnTo>
                  <a:pt x="330046" y="962913"/>
                </a:lnTo>
                <a:lnTo>
                  <a:pt x="329925" y="962575"/>
                </a:lnTo>
                <a:close/>
              </a:path>
              <a:path w="490220" h="1419225">
                <a:moveTo>
                  <a:pt x="134239" y="544829"/>
                </a:moveTo>
                <a:lnTo>
                  <a:pt x="154812" y="604900"/>
                </a:lnTo>
                <a:lnTo>
                  <a:pt x="161162" y="624839"/>
                </a:lnTo>
                <a:lnTo>
                  <a:pt x="161544" y="625728"/>
                </a:lnTo>
                <a:lnTo>
                  <a:pt x="169418" y="645159"/>
                </a:lnTo>
                <a:lnTo>
                  <a:pt x="169799" y="646048"/>
                </a:lnTo>
                <a:lnTo>
                  <a:pt x="196850" y="700785"/>
                </a:lnTo>
                <a:lnTo>
                  <a:pt x="219964" y="746251"/>
                </a:lnTo>
                <a:lnTo>
                  <a:pt x="249428" y="805814"/>
                </a:lnTo>
                <a:lnTo>
                  <a:pt x="249428" y="806068"/>
                </a:lnTo>
                <a:lnTo>
                  <a:pt x="280924" y="867536"/>
                </a:lnTo>
                <a:lnTo>
                  <a:pt x="296799" y="896619"/>
                </a:lnTo>
                <a:lnTo>
                  <a:pt x="328294" y="958595"/>
                </a:lnTo>
                <a:lnTo>
                  <a:pt x="329925" y="962575"/>
                </a:lnTo>
                <a:lnTo>
                  <a:pt x="329819" y="962278"/>
                </a:lnTo>
                <a:lnTo>
                  <a:pt x="355769" y="962278"/>
                </a:lnTo>
                <a:lnTo>
                  <a:pt x="355219" y="960119"/>
                </a:lnTo>
                <a:lnTo>
                  <a:pt x="354965" y="958976"/>
                </a:lnTo>
                <a:lnTo>
                  <a:pt x="353060" y="953896"/>
                </a:lnTo>
                <a:lnTo>
                  <a:pt x="352806" y="953134"/>
                </a:lnTo>
                <a:lnTo>
                  <a:pt x="350647" y="948181"/>
                </a:lnTo>
                <a:lnTo>
                  <a:pt x="350393" y="947419"/>
                </a:lnTo>
                <a:lnTo>
                  <a:pt x="318643" y="885189"/>
                </a:lnTo>
                <a:lnTo>
                  <a:pt x="318516" y="884808"/>
                </a:lnTo>
                <a:lnTo>
                  <a:pt x="302779" y="855979"/>
                </a:lnTo>
                <a:lnTo>
                  <a:pt x="271590" y="794892"/>
                </a:lnTo>
                <a:lnTo>
                  <a:pt x="242062" y="735202"/>
                </a:lnTo>
                <a:lnTo>
                  <a:pt x="241935" y="735075"/>
                </a:lnTo>
                <a:lnTo>
                  <a:pt x="219012" y="689736"/>
                </a:lnTo>
                <a:lnTo>
                  <a:pt x="192024" y="635126"/>
                </a:lnTo>
                <a:lnTo>
                  <a:pt x="184404" y="616457"/>
                </a:lnTo>
                <a:lnTo>
                  <a:pt x="178308" y="597153"/>
                </a:lnTo>
                <a:lnTo>
                  <a:pt x="178181" y="596899"/>
                </a:lnTo>
                <a:lnTo>
                  <a:pt x="160803" y="545845"/>
                </a:lnTo>
                <a:lnTo>
                  <a:pt x="134747" y="545845"/>
                </a:lnTo>
                <a:lnTo>
                  <a:pt x="134239" y="544829"/>
                </a:lnTo>
                <a:close/>
              </a:path>
              <a:path w="490220" h="1419225">
                <a:moveTo>
                  <a:pt x="327914" y="957960"/>
                </a:moveTo>
                <a:lnTo>
                  <a:pt x="328190" y="958595"/>
                </a:lnTo>
                <a:lnTo>
                  <a:pt x="327914" y="957960"/>
                </a:lnTo>
                <a:close/>
              </a:path>
              <a:path w="490220" h="1419225">
                <a:moveTo>
                  <a:pt x="296544" y="896365"/>
                </a:moveTo>
                <a:lnTo>
                  <a:pt x="296674" y="896619"/>
                </a:lnTo>
                <a:lnTo>
                  <a:pt x="296544" y="896365"/>
                </a:lnTo>
                <a:close/>
              </a:path>
              <a:path w="490220" h="1419225">
                <a:moveTo>
                  <a:pt x="302641" y="855725"/>
                </a:moveTo>
                <a:lnTo>
                  <a:pt x="302768" y="855979"/>
                </a:lnTo>
                <a:lnTo>
                  <a:pt x="302641" y="855725"/>
                </a:lnTo>
                <a:close/>
              </a:path>
              <a:path w="490220" h="1419225">
                <a:moveTo>
                  <a:pt x="271525" y="794765"/>
                </a:moveTo>
                <a:close/>
              </a:path>
              <a:path w="490220" h="1419225">
                <a:moveTo>
                  <a:pt x="219837" y="746124"/>
                </a:moveTo>
                <a:lnTo>
                  <a:pt x="219899" y="746251"/>
                </a:lnTo>
                <a:lnTo>
                  <a:pt x="219837" y="746124"/>
                </a:lnTo>
                <a:close/>
              </a:path>
              <a:path w="490220" h="1419225">
                <a:moveTo>
                  <a:pt x="218948" y="689609"/>
                </a:moveTo>
                <a:close/>
              </a:path>
              <a:path w="490220" h="1419225">
                <a:moveTo>
                  <a:pt x="192091" y="635126"/>
                </a:moveTo>
                <a:lnTo>
                  <a:pt x="192405" y="635888"/>
                </a:lnTo>
                <a:lnTo>
                  <a:pt x="192091" y="635126"/>
                </a:lnTo>
                <a:close/>
              </a:path>
              <a:path w="490220" h="1419225">
                <a:moveTo>
                  <a:pt x="184499" y="616457"/>
                </a:moveTo>
                <a:lnTo>
                  <a:pt x="184785" y="617346"/>
                </a:lnTo>
                <a:lnTo>
                  <a:pt x="184499" y="616457"/>
                </a:lnTo>
                <a:close/>
              </a:path>
              <a:path w="490220" h="1419225">
                <a:moveTo>
                  <a:pt x="154686" y="604773"/>
                </a:moveTo>
                <a:close/>
              </a:path>
              <a:path w="490220" h="1419225">
                <a:moveTo>
                  <a:pt x="152753" y="525652"/>
                </a:moveTo>
                <a:lnTo>
                  <a:pt x="125730" y="525652"/>
                </a:lnTo>
                <a:lnTo>
                  <a:pt x="134747" y="545845"/>
                </a:lnTo>
                <a:lnTo>
                  <a:pt x="160803" y="545845"/>
                </a:lnTo>
                <a:lnTo>
                  <a:pt x="157734" y="536828"/>
                </a:lnTo>
                <a:lnTo>
                  <a:pt x="157225" y="535812"/>
                </a:lnTo>
                <a:lnTo>
                  <a:pt x="152753" y="525652"/>
                </a:lnTo>
                <a:close/>
              </a:path>
              <a:path w="490220" h="1419225">
                <a:moveTo>
                  <a:pt x="143557" y="505840"/>
                </a:moveTo>
                <a:lnTo>
                  <a:pt x="116078" y="505840"/>
                </a:lnTo>
                <a:lnTo>
                  <a:pt x="116331" y="506348"/>
                </a:lnTo>
                <a:lnTo>
                  <a:pt x="125856" y="526033"/>
                </a:lnTo>
                <a:lnTo>
                  <a:pt x="125730" y="525652"/>
                </a:lnTo>
                <a:lnTo>
                  <a:pt x="152753" y="525652"/>
                </a:lnTo>
                <a:lnTo>
                  <a:pt x="148336" y="515619"/>
                </a:lnTo>
                <a:lnTo>
                  <a:pt x="148081" y="515238"/>
                </a:lnTo>
                <a:lnTo>
                  <a:pt x="143557" y="505840"/>
                </a:lnTo>
                <a:close/>
              </a:path>
              <a:path w="490220" h="1419225">
                <a:moveTo>
                  <a:pt x="116249" y="506194"/>
                </a:moveTo>
                <a:lnTo>
                  <a:pt x="116324" y="506348"/>
                </a:lnTo>
                <a:lnTo>
                  <a:pt x="116249" y="506194"/>
                </a:lnTo>
                <a:close/>
              </a:path>
              <a:path w="490220" h="1419225">
                <a:moveTo>
                  <a:pt x="18796" y="0"/>
                </a:moveTo>
                <a:lnTo>
                  <a:pt x="5206" y="761"/>
                </a:lnTo>
                <a:lnTo>
                  <a:pt x="0" y="6603"/>
                </a:lnTo>
                <a:lnTo>
                  <a:pt x="381" y="13461"/>
                </a:lnTo>
                <a:lnTo>
                  <a:pt x="5080" y="89788"/>
                </a:lnTo>
                <a:lnTo>
                  <a:pt x="9143" y="143890"/>
                </a:lnTo>
                <a:lnTo>
                  <a:pt x="19939" y="227329"/>
                </a:lnTo>
                <a:lnTo>
                  <a:pt x="39624" y="308990"/>
                </a:lnTo>
                <a:lnTo>
                  <a:pt x="48260" y="343280"/>
                </a:lnTo>
                <a:lnTo>
                  <a:pt x="48387" y="343534"/>
                </a:lnTo>
                <a:lnTo>
                  <a:pt x="54483" y="366267"/>
                </a:lnTo>
                <a:lnTo>
                  <a:pt x="61468" y="388619"/>
                </a:lnTo>
                <a:lnTo>
                  <a:pt x="61594" y="389127"/>
                </a:lnTo>
                <a:lnTo>
                  <a:pt x="69596" y="411098"/>
                </a:lnTo>
                <a:lnTo>
                  <a:pt x="69723" y="411606"/>
                </a:lnTo>
                <a:lnTo>
                  <a:pt x="78740" y="433323"/>
                </a:lnTo>
                <a:lnTo>
                  <a:pt x="105918" y="486917"/>
                </a:lnTo>
                <a:lnTo>
                  <a:pt x="116249" y="506194"/>
                </a:lnTo>
                <a:lnTo>
                  <a:pt x="116078" y="505840"/>
                </a:lnTo>
                <a:lnTo>
                  <a:pt x="143557" y="505840"/>
                </a:lnTo>
                <a:lnTo>
                  <a:pt x="138175" y="494664"/>
                </a:lnTo>
                <a:lnTo>
                  <a:pt x="127898" y="475487"/>
                </a:lnTo>
                <a:lnTo>
                  <a:pt x="101669" y="423798"/>
                </a:lnTo>
                <a:lnTo>
                  <a:pt x="92583" y="402208"/>
                </a:lnTo>
                <a:lnTo>
                  <a:pt x="85145" y="381253"/>
                </a:lnTo>
                <a:lnTo>
                  <a:pt x="78390" y="359790"/>
                </a:lnTo>
                <a:lnTo>
                  <a:pt x="72331" y="337311"/>
                </a:lnTo>
                <a:lnTo>
                  <a:pt x="63658" y="303148"/>
                </a:lnTo>
                <a:lnTo>
                  <a:pt x="44196" y="222630"/>
                </a:lnTo>
                <a:lnTo>
                  <a:pt x="35567" y="165099"/>
                </a:lnTo>
                <a:lnTo>
                  <a:pt x="29837" y="88137"/>
                </a:lnTo>
                <a:lnTo>
                  <a:pt x="25146" y="11937"/>
                </a:lnTo>
                <a:lnTo>
                  <a:pt x="24765" y="5079"/>
                </a:lnTo>
                <a:lnTo>
                  <a:pt x="18796" y="0"/>
                </a:lnTo>
                <a:close/>
              </a:path>
              <a:path w="490220" h="1419225">
                <a:moveTo>
                  <a:pt x="127762" y="475233"/>
                </a:moveTo>
                <a:lnTo>
                  <a:pt x="127889" y="475487"/>
                </a:lnTo>
                <a:lnTo>
                  <a:pt x="127762" y="475233"/>
                </a:lnTo>
                <a:close/>
              </a:path>
              <a:path w="490220" h="1419225">
                <a:moveTo>
                  <a:pt x="101273" y="423018"/>
                </a:moveTo>
                <a:lnTo>
                  <a:pt x="101600" y="423798"/>
                </a:lnTo>
                <a:lnTo>
                  <a:pt x="101273" y="423018"/>
                </a:lnTo>
                <a:close/>
              </a:path>
              <a:path w="490220" h="1419225">
                <a:moveTo>
                  <a:pt x="101228" y="422909"/>
                </a:moveTo>
                <a:close/>
              </a:path>
              <a:path w="490220" h="1419225">
                <a:moveTo>
                  <a:pt x="92654" y="402208"/>
                </a:moveTo>
                <a:lnTo>
                  <a:pt x="92837" y="402716"/>
                </a:lnTo>
                <a:lnTo>
                  <a:pt x="92654" y="402208"/>
                </a:lnTo>
                <a:close/>
              </a:path>
              <a:path w="490220" h="1419225">
                <a:moveTo>
                  <a:pt x="84962" y="380745"/>
                </a:moveTo>
                <a:lnTo>
                  <a:pt x="85090" y="381253"/>
                </a:lnTo>
                <a:lnTo>
                  <a:pt x="84962" y="380745"/>
                </a:lnTo>
                <a:close/>
              </a:path>
              <a:path w="490220" h="1419225">
                <a:moveTo>
                  <a:pt x="78231" y="359282"/>
                </a:moveTo>
                <a:lnTo>
                  <a:pt x="78359" y="359790"/>
                </a:lnTo>
                <a:lnTo>
                  <a:pt x="78231" y="359282"/>
                </a:lnTo>
                <a:close/>
              </a:path>
              <a:path w="490220" h="1419225">
                <a:moveTo>
                  <a:pt x="72262" y="337057"/>
                </a:moveTo>
                <a:lnTo>
                  <a:pt x="72262" y="337311"/>
                </a:lnTo>
                <a:lnTo>
                  <a:pt x="72262" y="337057"/>
                </a:lnTo>
                <a:close/>
              </a:path>
              <a:path w="490220" h="1419225">
                <a:moveTo>
                  <a:pt x="63723" y="303021"/>
                </a:moveTo>
                <a:close/>
              </a:path>
              <a:path w="490220" h="1419225">
                <a:moveTo>
                  <a:pt x="44295" y="222630"/>
                </a:moveTo>
                <a:lnTo>
                  <a:pt x="44450" y="223646"/>
                </a:lnTo>
                <a:lnTo>
                  <a:pt x="44295" y="222630"/>
                </a:lnTo>
                <a:close/>
              </a:path>
              <a:path w="490220" h="1419225">
                <a:moveTo>
                  <a:pt x="35551" y="164994"/>
                </a:moveTo>
                <a:close/>
              </a:path>
              <a:path w="490220" h="1419225">
                <a:moveTo>
                  <a:pt x="35491" y="164210"/>
                </a:moveTo>
                <a:lnTo>
                  <a:pt x="35551" y="164994"/>
                </a:lnTo>
                <a:lnTo>
                  <a:pt x="35491" y="16421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7">
            <a:extLst>
              <a:ext uri="{FF2B5EF4-FFF2-40B4-BE49-F238E27FC236}">
                <a16:creationId xmlns:a16="http://schemas.microsoft.com/office/drawing/2014/main" id="{00470454-597A-B823-ADF8-DE9C557C451E}"/>
              </a:ext>
            </a:extLst>
          </p:cNvPr>
          <p:cNvSpPr/>
          <p:nvPr/>
        </p:nvSpPr>
        <p:spPr>
          <a:xfrm>
            <a:off x="5215637" y="3647694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8">
            <a:extLst>
              <a:ext uri="{FF2B5EF4-FFF2-40B4-BE49-F238E27FC236}">
                <a16:creationId xmlns:a16="http://schemas.microsoft.com/office/drawing/2014/main" id="{0AA671D8-2FFC-BB99-997C-6E253873610E}"/>
              </a:ext>
            </a:extLst>
          </p:cNvPr>
          <p:cNvSpPr/>
          <p:nvPr/>
        </p:nvSpPr>
        <p:spPr>
          <a:xfrm>
            <a:off x="5339970" y="1312165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9">
            <a:extLst>
              <a:ext uri="{FF2B5EF4-FFF2-40B4-BE49-F238E27FC236}">
                <a16:creationId xmlns:a16="http://schemas.microsoft.com/office/drawing/2014/main" id="{1E313D45-48E8-1FEA-7089-2B767FBC4F83}"/>
              </a:ext>
            </a:extLst>
          </p:cNvPr>
          <p:cNvSpPr/>
          <p:nvPr/>
        </p:nvSpPr>
        <p:spPr>
          <a:xfrm>
            <a:off x="7285736" y="1030605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30">
            <a:extLst>
              <a:ext uri="{FF2B5EF4-FFF2-40B4-BE49-F238E27FC236}">
                <a16:creationId xmlns:a16="http://schemas.microsoft.com/office/drawing/2014/main" id="{B53F015A-2971-F716-FE75-103E29255FE9}"/>
              </a:ext>
            </a:extLst>
          </p:cNvPr>
          <p:cNvSpPr/>
          <p:nvPr/>
        </p:nvSpPr>
        <p:spPr>
          <a:xfrm>
            <a:off x="7272783" y="1406779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1">
            <a:extLst>
              <a:ext uri="{FF2B5EF4-FFF2-40B4-BE49-F238E27FC236}">
                <a16:creationId xmlns:a16="http://schemas.microsoft.com/office/drawing/2014/main" id="{72B8BE76-0393-FAFB-5949-8FD7936BFAC4}"/>
              </a:ext>
            </a:extLst>
          </p:cNvPr>
          <p:cNvSpPr/>
          <p:nvPr/>
        </p:nvSpPr>
        <p:spPr>
          <a:xfrm>
            <a:off x="7363461" y="3834638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2">
            <a:extLst>
              <a:ext uri="{FF2B5EF4-FFF2-40B4-BE49-F238E27FC236}">
                <a16:creationId xmlns:a16="http://schemas.microsoft.com/office/drawing/2014/main" id="{A7DE4F86-951E-571D-5E42-CA1ACC72E7CA}"/>
              </a:ext>
            </a:extLst>
          </p:cNvPr>
          <p:cNvSpPr/>
          <p:nvPr/>
        </p:nvSpPr>
        <p:spPr>
          <a:xfrm>
            <a:off x="6666738" y="2799969"/>
            <a:ext cx="338455" cy="598805"/>
          </a:xfrm>
          <a:custGeom>
            <a:avLst/>
            <a:gdLst/>
            <a:ahLst/>
            <a:cxnLst/>
            <a:rect l="l" t="t" r="r" b="b"/>
            <a:pathLst>
              <a:path w="338454" h="598804">
                <a:moveTo>
                  <a:pt x="334149" y="576834"/>
                </a:moveTo>
                <a:lnTo>
                  <a:pt x="306958" y="576834"/>
                </a:lnTo>
                <a:lnTo>
                  <a:pt x="314578" y="590931"/>
                </a:lnTo>
                <a:lnTo>
                  <a:pt x="317626" y="596519"/>
                </a:lnTo>
                <a:lnTo>
                  <a:pt x="324611" y="598805"/>
                </a:lnTo>
                <a:lnTo>
                  <a:pt x="330326" y="595884"/>
                </a:lnTo>
                <a:lnTo>
                  <a:pt x="336042" y="593090"/>
                </a:lnTo>
                <a:lnTo>
                  <a:pt x="338454" y="586232"/>
                </a:lnTo>
                <a:lnTo>
                  <a:pt x="334149" y="576834"/>
                </a:lnTo>
                <a:close/>
              </a:path>
              <a:path w="338454" h="598804">
                <a:moveTo>
                  <a:pt x="317572" y="545338"/>
                </a:moveTo>
                <a:lnTo>
                  <a:pt x="290068" y="545338"/>
                </a:lnTo>
                <a:lnTo>
                  <a:pt x="290575" y="546354"/>
                </a:lnTo>
                <a:lnTo>
                  <a:pt x="295528" y="556514"/>
                </a:lnTo>
                <a:lnTo>
                  <a:pt x="300354" y="566293"/>
                </a:lnTo>
                <a:lnTo>
                  <a:pt x="307212" y="577342"/>
                </a:lnTo>
                <a:lnTo>
                  <a:pt x="306958" y="576834"/>
                </a:lnTo>
                <a:lnTo>
                  <a:pt x="334149" y="576834"/>
                </a:lnTo>
                <a:lnTo>
                  <a:pt x="329056" y="565785"/>
                </a:lnTo>
                <a:lnTo>
                  <a:pt x="322099" y="554228"/>
                </a:lnTo>
                <a:lnTo>
                  <a:pt x="321563" y="553339"/>
                </a:lnTo>
                <a:lnTo>
                  <a:pt x="317817" y="545719"/>
                </a:lnTo>
                <a:lnTo>
                  <a:pt x="317572" y="545338"/>
                </a:lnTo>
                <a:close/>
              </a:path>
              <a:path w="338454" h="598804">
                <a:moveTo>
                  <a:pt x="321563" y="553339"/>
                </a:moveTo>
                <a:lnTo>
                  <a:pt x="322072" y="554228"/>
                </a:lnTo>
                <a:lnTo>
                  <a:pt x="321938" y="553961"/>
                </a:lnTo>
                <a:lnTo>
                  <a:pt x="321563" y="553339"/>
                </a:lnTo>
                <a:close/>
              </a:path>
              <a:path w="338454" h="598804">
                <a:moveTo>
                  <a:pt x="321938" y="553961"/>
                </a:moveTo>
                <a:lnTo>
                  <a:pt x="322072" y="554228"/>
                </a:lnTo>
                <a:lnTo>
                  <a:pt x="321938" y="553961"/>
                </a:lnTo>
                <a:close/>
              </a:path>
              <a:path w="338454" h="598804">
                <a:moveTo>
                  <a:pt x="321627" y="553339"/>
                </a:moveTo>
                <a:lnTo>
                  <a:pt x="321938" y="553961"/>
                </a:lnTo>
                <a:lnTo>
                  <a:pt x="321627" y="553339"/>
                </a:lnTo>
                <a:close/>
              </a:path>
              <a:path w="338454" h="598804">
                <a:moveTo>
                  <a:pt x="290516" y="546256"/>
                </a:moveTo>
                <a:close/>
              </a:path>
              <a:path w="338454" h="598804">
                <a:moveTo>
                  <a:pt x="295429" y="510159"/>
                </a:moveTo>
                <a:lnTo>
                  <a:pt x="267970" y="510159"/>
                </a:lnTo>
                <a:lnTo>
                  <a:pt x="268350" y="510921"/>
                </a:lnTo>
                <a:lnTo>
                  <a:pt x="269875" y="514096"/>
                </a:lnTo>
                <a:lnTo>
                  <a:pt x="270001" y="514604"/>
                </a:lnTo>
                <a:lnTo>
                  <a:pt x="273557" y="521716"/>
                </a:lnTo>
                <a:lnTo>
                  <a:pt x="274065" y="522605"/>
                </a:lnTo>
                <a:lnTo>
                  <a:pt x="276225" y="526161"/>
                </a:lnTo>
                <a:lnTo>
                  <a:pt x="276986" y="527304"/>
                </a:lnTo>
                <a:lnTo>
                  <a:pt x="284225" y="536702"/>
                </a:lnTo>
                <a:lnTo>
                  <a:pt x="288925" y="543433"/>
                </a:lnTo>
                <a:lnTo>
                  <a:pt x="290516" y="546256"/>
                </a:lnTo>
                <a:lnTo>
                  <a:pt x="290068" y="545338"/>
                </a:lnTo>
                <a:lnTo>
                  <a:pt x="317572" y="545338"/>
                </a:lnTo>
                <a:lnTo>
                  <a:pt x="312420" y="534543"/>
                </a:lnTo>
                <a:lnTo>
                  <a:pt x="309752" y="529971"/>
                </a:lnTo>
                <a:lnTo>
                  <a:pt x="309245" y="529336"/>
                </a:lnTo>
                <a:lnTo>
                  <a:pt x="306704" y="525653"/>
                </a:lnTo>
                <a:lnTo>
                  <a:pt x="304164" y="522097"/>
                </a:lnTo>
                <a:lnTo>
                  <a:pt x="303910" y="521589"/>
                </a:lnTo>
                <a:lnTo>
                  <a:pt x="297564" y="513461"/>
                </a:lnTo>
                <a:lnTo>
                  <a:pt x="297433" y="513461"/>
                </a:lnTo>
                <a:lnTo>
                  <a:pt x="296672" y="512318"/>
                </a:lnTo>
                <a:lnTo>
                  <a:pt x="295429" y="510159"/>
                </a:lnTo>
                <a:close/>
              </a:path>
              <a:path w="338454" h="598804">
                <a:moveTo>
                  <a:pt x="317753" y="545592"/>
                </a:moveTo>
                <a:close/>
              </a:path>
              <a:path w="338454" h="598804">
                <a:moveTo>
                  <a:pt x="288417" y="542798"/>
                </a:moveTo>
                <a:lnTo>
                  <a:pt x="288802" y="543433"/>
                </a:lnTo>
                <a:lnTo>
                  <a:pt x="288417" y="542798"/>
                </a:lnTo>
                <a:close/>
              </a:path>
              <a:path w="338454" h="598804">
                <a:moveTo>
                  <a:pt x="283845" y="536321"/>
                </a:moveTo>
                <a:lnTo>
                  <a:pt x="284117" y="536702"/>
                </a:lnTo>
                <a:lnTo>
                  <a:pt x="283845" y="536321"/>
                </a:lnTo>
                <a:close/>
              </a:path>
              <a:path w="338454" h="598804">
                <a:moveTo>
                  <a:pt x="296672" y="512318"/>
                </a:moveTo>
                <a:lnTo>
                  <a:pt x="297433" y="513461"/>
                </a:lnTo>
                <a:lnTo>
                  <a:pt x="296977" y="512709"/>
                </a:lnTo>
                <a:lnTo>
                  <a:pt x="296672" y="512318"/>
                </a:lnTo>
                <a:close/>
              </a:path>
              <a:path w="338454" h="598804">
                <a:moveTo>
                  <a:pt x="296977" y="512709"/>
                </a:moveTo>
                <a:lnTo>
                  <a:pt x="297433" y="513461"/>
                </a:lnTo>
                <a:lnTo>
                  <a:pt x="297564" y="513461"/>
                </a:lnTo>
                <a:lnTo>
                  <a:pt x="296977" y="512709"/>
                </a:lnTo>
                <a:close/>
              </a:path>
              <a:path w="338454" h="598804">
                <a:moveTo>
                  <a:pt x="296740" y="512318"/>
                </a:moveTo>
                <a:lnTo>
                  <a:pt x="296977" y="512709"/>
                </a:lnTo>
                <a:lnTo>
                  <a:pt x="296740" y="512318"/>
                </a:lnTo>
                <a:close/>
              </a:path>
              <a:path w="338454" h="598804">
                <a:moveTo>
                  <a:pt x="268228" y="510692"/>
                </a:moveTo>
                <a:lnTo>
                  <a:pt x="268338" y="510921"/>
                </a:lnTo>
                <a:lnTo>
                  <a:pt x="268228" y="510692"/>
                </a:lnTo>
                <a:close/>
              </a:path>
              <a:path w="338454" h="598804">
                <a:moveTo>
                  <a:pt x="228417" y="384556"/>
                </a:moveTo>
                <a:lnTo>
                  <a:pt x="200405" y="384556"/>
                </a:lnTo>
                <a:lnTo>
                  <a:pt x="268228" y="510692"/>
                </a:lnTo>
                <a:lnTo>
                  <a:pt x="267970" y="510159"/>
                </a:lnTo>
                <a:lnTo>
                  <a:pt x="295429" y="510159"/>
                </a:lnTo>
                <a:lnTo>
                  <a:pt x="295401" y="509905"/>
                </a:lnTo>
                <a:lnTo>
                  <a:pt x="294004" y="507111"/>
                </a:lnTo>
                <a:lnTo>
                  <a:pt x="292100" y="503428"/>
                </a:lnTo>
                <a:lnTo>
                  <a:pt x="290575" y="499872"/>
                </a:lnTo>
                <a:lnTo>
                  <a:pt x="290195" y="499237"/>
                </a:lnTo>
                <a:lnTo>
                  <a:pt x="228417" y="384556"/>
                </a:lnTo>
                <a:close/>
              </a:path>
              <a:path w="338454" h="598804">
                <a:moveTo>
                  <a:pt x="295401" y="509905"/>
                </a:moveTo>
                <a:lnTo>
                  <a:pt x="295782" y="510667"/>
                </a:lnTo>
                <a:lnTo>
                  <a:pt x="295401" y="509905"/>
                </a:lnTo>
                <a:close/>
              </a:path>
              <a:path w="338454" h="598804">
                <a:moveTo>
                  <a:pt x="292305" y="503826"/>
                </a:moveTo>
                <a:close/>
              </a:path>
              <a:path w="338454" h="598804">
                <a:moveTo>
                  <a:pt x="292131" y="503428"/>
                </a:moveTo>
                <a:lnTo>
                  <a:pt x="292305" y="503826"/>
                </a:lnTo>
                <a:lnTo>
                  <a:pt x="292131" y="503428"/>
                </a:lnTo>
                <a:close/>
              </a:path>
              <a:path w="338454" h="598804">
                <a:moveTo>
                  <a:pt x="133565" y="222377"/>
                </a:moveTo>
                <a:lnTo>
                  <a:pt x="106172" y="222377"/>
                </a:lnTo>
                <a:lnTo>
                  <a:pt x="106299" y="222631"/>
                </a:lnTo>
                <a:lnTo>
                  <a:pt x="120142" y="251587"/>
                </a:lnTo>
                <a:lnTo>
                  <a:pt x="120396" y="251968"/>
                </a:lnTo>
                <a:lnTo>
                  <a:pt x="135127" y="280289"/>
                </a:lnTo>
                <a:lnTo>
                  <a:pt x="135635" y="281178"/>
                </a:lnTo>
                <a:lnTo>
                  <a:pt x="174878" y="344170"/>
                </a:lnTo>
                <a:lnTo>
                  <a:pt x="200786" y="385318"/>
                </a:lnTo>
                <a:lnTo>
                  <a:pt x="200405" y="384556"/>
                </a:lnTo>
                <a:lnTo>
                  <a:pt x="228417" y="384556"/>
                </a:lnTo>
                <a:lnTo>
                  <a:pt x="222123" y="372872"/>
                </a:lnTo>
                <a:lnTo>
                  <a:pt x="221742" y="372110"/>
                </a:lnTo>
                <a:lnTo>
                  <a:pt x="195833" y="331089"/>
                </a:lnTo>
                <a:lnTo>
                  <a:pt x="157144" y="268986"/>
                </a:lnTo>
                <a:lnTo>
                  <a:pt x="156590" y="268097"/>
                </a:lnTo>
                <a:lnTo>
                  <a:pt x="142370" y="240537"/>
                </a:lnTo>
                <a:lnTo>
                  <a:pt x="133565" y="222377"/>
                </a:lnTo>
                <a:close/>
              </a:path>
              <a:path w="338454" h="598804">
                <a:moveTo>
                  <a:pt x="156590" y="268097"/>
                </a:moveTo>
                <a:lnTo>
                  <a:pt x="157099" y="268986"/>
                </a:lnTo>
                <a:lnTo>
                  <a:pt x="156873" y="268550"/>
                </a:lnTo>
                <a:lnTo>
                  <a:pt x="156590" y="268097"/>
                </a:lnTo>
                <a:close/>
              </a:path>
              <a:path w="338454" h="598804">
                <a:moveTo>
                  <a:pt x="156873" y="268550"/>
                </a:moveTo>
                <a:lnTo>
                  <a:pt x="157099" y="268986"/>
                </a:lnTo>
                <a:lnTo>
                  <a:pt x="156873" y="268550"/>
                </a:lnTo>
                <a:close/>
              </a:path>
              <a:path w="338454" h="598804">
                <a:moveTo>
                  <a:pt x="156638" y="268097"/>
                </a:moveTo>
                <a:lnTo>
                  <a:pt x="156873" y="268550"/>
                </a:lnTo>
                <a:lnTo>
                  <a:pt x="156638" y="268097"/>
                </a:lnTo>
                <a:close/>
              </a:path>
              <a:path w="338454" h="598804">
                <a:moveTo>
                  <a:pt x="142427" y="240654"/>
                </a:moveTo>
                <a:lnTo>
                  <a:pt x="142494" y="240792"/>
                </a:lnTo>
                <a:lnTo>
                  <a:pt x="142427" y="240654"/>
                </a:lnTo>
                <a:close/>
              </a:path>
              <a:path w="338454" h="598804">
                <a:moveTo>
                  <a:pt x="142370" y="240537"/>
                </a:moveTo>
                <a:close/>
              </a:path>
              <a:path w="338454" h="598804">
                <a:moveTo>
                  <a:pt x="106214" y="222466"/>
                </a:moveTo>
                <a:lnTo>
                  <a:pt x="106293" y="222631"/>
                </a:lnTo>
                <a:lnTo>
                  <a:pt x="106214" y="222466"/>
                </a:lnTo>
                <a:close/>
              </a:path>
              <a:path w="338454" h="598804">
                <a:moveTo>
                  <a:pt x="101278" y="158623"/>
                </a:moveTo>
                <a:lnTo>
                  <a:pt x="73532" y="158623"/>
                </a:lnTo>
                <a:lnTo>
                  <a:pt x="74040" y="159512"/>
                </a:lnTo>
                <a:lnTo>
                  <a:pt x="106214" y="222466"/>
                </a:lnTo>
                <a:lnTo>
                  <a:pt x="133565" y="222377"/>
                </a:lnTo>
                <a:lnTo>
                  <a:pt x="128270" y="211455"/>
                </a:lnTo>
                <a:lnTo>
                  <a:pt x="101278" y="158623"/>
                </a:lnTo>
                <a:close/>
              </a:path>
              <a:path w="338454" h="598804">
                <a:moveTo>
                  <a:pt x="73733" y="159014"/>
                </a:moveTo>
                <a:lnTo>
                  <a:pt x="73988" y="159512"/>
                </a:lnTo>
                <a:lnTo>
                  <a:pt x="73733" y="159014"/>
                </a:lnTo>
                <a:close/>
              </a:path>
              <a:path w="338454" h="598804">
                <a:moveTo>
                  <a:pt x="73532" y="158623"/>
                </a:moveTo>
                <a:lnTo>
                  <a:pt x="73733" y="159014"/>
                </a:lnTo>
                <a:lnTo>
                  <a:pt x="74040" y="159512"/>
                </a:lnTo>
                <a:lnTo>
                  <a:pt x="73532" y="158623"/>
                </a:lnTo>
                <a:close/>
              </a:path>
              <a:path w="338454" h="598804">
                <a:moveTo>
                  <a:pt x="27449" y="23114"/>
                </a:moveTo>
                <a:lnTo>
                  <a:pt x="2158" y="23114"/>
                </a:lnTo>
                <a:lnTo>
                  <a:pt x="2412" y="24130"/>
                </a:lnTo>
                <a:lnTo>
                  <a:pt x="3175" y="28321"/>
                </a:lnTo>
                <a:lnTo>
                  <a:pt x="4318" y="32004"/>
                </a:lnTo>
                <a:lnTo>
                  <a:pt x="4445" y="32639"/>
                </a:lnTo>
                <a:lnTo>
                  <a:pt x="5969" y="36576"/>
                </a:lnTo>
                <a:lnTo>
                  <a:pt x="6096" y="36957"/>
                </a:lnTo>
                <a:lnTo>
                  <a:pt x="7493" y="40512"/>
                </a:lnTo>
                <a:lnTo>
                  <a:pt x="8762" y="44196"/>
                </a:lnTo>
                <a:lnTo>
                  <a:pt x="11556" y="49784"/>
                </a:lnTo>
                <a:lnTo>
                  <a:pt x="15494" y="56515"/>
                </a:lnTo>
                <a:lnTo>
                  <a:pt x="20827" y="67183"/>
                </a:lnTo>
                <a:lnTo>
                  <a:pt x="60832" y="138176"/>
                </a:lnTo>
                <a:lnTo>
                  <a:pt x="61086" y="138557"/>
                </a:lnTo>
                <a:lnTo>
                  <a:pt x="73733" y="159014"/>
                </a:lnTo>
                <a:lnTo>
                  <a:pt x="73532" y="158623"/>
                </a:lnTo>
                <a:lnTo>
                  <a:pt x="101278" y="158623"/>
                </a:lnTo>
                <a:lnTo>
                  <a:pt x="95503" y="147320"/>
                </a:lnTo>
                <a:lnTo>
                  <a:pt x="94996" y="146431"/>
                </a:lnTo>
                <a:lnTo>
                  <a:pt x="82042" y="125603"/>
                </a:lnTo>
                <a:lnTo>
                  <a:pt x="42703" y="55626"/>
                </a:lnTo>
                <a:lnTo>
                  <a:pt x="37210" y="44831"/>
                </a:lnTo>
                <a:lnTo>
                  <a:pt x="36956" y="44196"/>
                </a:lnTo>
                <a:lnTo>
                  <a:pt x="32893" y="37337"/>
                </a:lnTo>
                <a:lnTo>
                  <a:pt x="31496" y="34417"/>
                </a:lnTo>
                <a:lnTo>
                  <a:pt x="31639" y="34417"/>
                </a:lnTo>
                <a:lnTo>
                  <a:pt x="30606" y="31750"/>
                </a:lnTo>
                <a:lnTo>
                  <a:pt x="30479" y="31369"/>
                </a:lnTo>
                <a:lnTo>
                  <a:pt x="29282" y="28321"/>
                </a:lnTo>
                <a:lnTo>
                  <a:pt x="28074" y="24892"/>
                </a:lnTo>
                <a:lnTo>
                  <a:pt x="27939" y="24892"/>
                </a:lnTo>
                <a:lnTo>
                  <a:pt x="27449" y="23114"/>
                </a:lnTo>
                <a:close/>
              </a:path>
              <a:path w="338454" h="598804">
                <a:moveTo>
                  <a:pt x="82081" y="125603"/>
                </a:moveTo>
                <a:lnTo>
                  <a:pt x="82296" y="125984"/>
                </a:lnTo>
                <a:lnTo>
                  <a:pt x="82081" y="125603"/>
                </a:lnTo>
                <a:close/>
              </a:path>
              <a:path w="338454" h="598804">
                <a:moveTo>
                  <a:pt x="15112" y="55880"/>
                </a:moveTo>
                <a:lnTo>
                  <a:pt x="15434" y="56515"/>
                </a:lnTo>
                <a:lnTo>
                  <a:pt x="15112" y="55880"/>
                </a:lnTo>
                <a:close/>
              </a:path>
              <a:path w="338454" h="598804">
                <a:moveTo>
                  <a:pt x="42418" y="55118"/>
                </a:moveTo>
                <a:lnTo>
                  <a:pt x="42672" y="55626"/>
                </a:lnTo>
                <a:lnTo>
                  <a:pt x="42418" y="55118"/>
                </a:lnTo>
                <a:close/>
              </a:path>
              <a:path w="338454" h="598804">
                <a:moveTo>
                  <a:pt x="7365" y="40259"/>
                </a:moveTo>
                <a:lnTo>
                  <a:pt x="7456" y="40512"/>
                </a:lnTo>
                <a:lnTo>
                  <a:pt x="7365" y="40259"/>
                </a:lnTo>
                <a:close/>
              </a:path>
              <a:path w="338454" h="598804">
                <a:moveTo>
                  <a:pt x="32956" y="37337"/>
                </a:moveTo>
                <a:lnTo>
                  <a:pt x="33274" y="37973"/>
                </a:lnTo>
                <a:lnTo>
                  <a:pt x="32956" y="37337"/>
                </a:lnTo>
                <a:close/>
              </a:path>
              <a:path w="338454" h="598804">
                <a:moveTo>
                  <a:pt x="31639" y="34417"/>
                </a:moveTo>
                <a:lnTo>
                  <a:pt x="31496" y="34417"/>
                </a:lnTo>
                <a:lnTo>
                  <a:pt x="32130" y="35687"/>
                </a:lnTo>
                <a:lnTo>
                  <a:pt x="31639" y="34417"/>
                </a:lnTo>
                <a:close/>
              </a:path>
              <a:path w="338454" h="598804">
                <a:moveTo>
                  <a:pt x="29082" y="27812"/>
                </a:moveTo>
                <a:lnTo>
                  <a:pt x="29209" y="28194"/>
                </a:lnTo>
                <a:lnTo>
                  <a:pt x="29082" y="27812"/>
                </a:lnTo>
                <a:close/>
              </a:path>
              <a:path w="338454" h="598804">
                <a:moveTo>
                  <a:pt x="27812" y="24130"/>
                </a:moveTo>
                <a:lnTo>
                  <a:pt x="27939" y="24892"/>
                </a:lnTo>
                <a:lnTo>
                  <a:pt x="28074" y="24892"/>
                </a:lnTo>
                <a:lnTo>
                  <a:pt x="27812" y="24130"/>
                </a:lnTo>
                <a:close/>
              </a:path>
              <a:path w="338454" h="598804">
                <a:moveTo>
                  <a:pt x="2242" y="23544"/>
                </a:moveTo>
                <a:lnTo>
                  <a:pt x="2357" y="24130"/>
                </a:lnTo>
                <a:lnTo>
                  <a:pt x="2242" y="23544"/>
                </a:lnTo>
                <a:close/>
              </a:path>
              <a:path w="338454" h="598804">
                <a:moveTo>
                  <a:pt x="2158" y="23114"/>
                </a:moveTo>
                <a:lnTo>
                  <a:pt x="2242" y="23544"/>
                </a:lnTo>
                <a:lnTo>
                  <a:pt x="2412" y="24130"/>
                </a:lnTo>
                <a:lnTo>
                  <a:pt x="2158" y="23114"/>
                </a:lnTo>
                <a:close/>
              </a:path>
              <a:path w="338454" h="598804">
                <a:moveTo>
                  <a:pt x="18542" y="0"/>
                </a:moveTo>
                <a:lnTo>
                  <a:pt x="4952" y="1270"/>
                </a:lnTo>
                <a:lnTo>
                  <a:pt x="0" y="7239"/>
                </a:lnTo>
                <a:lnTo>
                  <a:pt x="549" y="14521"/>
                </a:lnTo>
                <a:lnTo>
                  <a:pt x="888" y="18034"/>
                </a:lnTo>
                <a:lnTo>
                  <a:pt x="1270" y="20193"/>
                </a:lnTo>
                <a:lnTo>
                  <a:pt x="2242" y="23544"/>
                </a:lnTo>
                <a:lnTo>
                  <a:pt x="2158" y="23114"/>
                </a:lnTo>
                <a:lnTo>
                  <a:pt x="27449" y="23114"/>
                </a:lnTo>
                <a:lnTo>
                  <a:pt x="27309" y="22606"/>
                </a:lnTo>
                <a:lnTo>
                  <a:pt x="27177" y="22606"/>
                </a:lnTo>
                <a:lnTo>
                  <a:pt x="26969" y="21459"/>
                </a:lnTo>
                <a:lnTo>
                  <a:pt x="26952" y="21209"/>
                </a:lnTo>
                <a:lnTo>
                  <a:pt x="26543" y="18669"/>
                </a:lnTo>
                <a:lnTo>
                  <a:pt x="26288" y="17653"/>
                </a:lnTo>
                <a:lnTo>
                  <a:pt x="25753" y="15748"/>
                </a:lnTo>
                <a:lnTo>
                  <a:pt x="25526" y="15748"/>
                </a:lnTo>
                <a:lnTo>
                  <a:pt x="25146" y="13589"/>
                </a:lnTo>
                <a:lnTo>
                  <a:pt x="25318" y="13589"/>
                </a:lnTo>
                <a:lnTo>
                  <a:pt x="25146" y="11811"/>
                </a:lnTo>
                <a:lnTo>
                  <a:pt x="24637" y="4953"/>
                </a:lnTo>
                <a:lnTo>
                  <a:pt x="18542" y="0"/>
                </a:lnTo>
                <a:close/>
              </a:path>
              <a:path w="338454" h="598804">
                <a:moveTo>
                  <a:pt x="26924" y="21209"/>
                </a:moveTo>
                <a:lnTo>
                  <a:pt x="27177" y="22606"/>
                </a:lnTo>
                <a:lnTo>
                  <a:pt x="26993" y="21459"/>
                </a:lnTo>
                <a:lnTo>
                  <a:pt x="26924" y="21209"/>
                </a:lnTo>
                <a:close/>
              </a:path>
              <a:path w="338454" h="598804">
                <a:moveTo>
                  <a:pt x="26993" y="21459"/>
                </a:moveTo>
                <a:lnTo>
                  <a:pt x="27177" y="22606"/>
                </a:lnTo>
                <a:lnTo>
                  <a:pt x="27309" y="22606"/>
                </a:lnTo>
                <a:lnTo>
                  <a:pt x="26993" y="21459"/>
                </a:lnTo>
                <a:close/>
              </a:path>
              <a:path w="338454" h="598804">
                <a:moveTo>
                  <a:pt x="26952" y="21209"/>
                </a:moveTo>
                <a:lnTo>
                  <a:pt x="26993" y="21459"/>
                </a:lnTo>
                <a:lnTo>
                  <a:pt x="26952" y="21209"/>
                </a:lnTo>
                <a:close/>
              </a:path>
              <a:path w="338454" h="598804">
                <a:moveTo>
                  <a:pt x="25146" y="13589"/>
                </a:moveTo>
                <a:lnTo>
                  <a:pt x="25526" y="15748"/>
                </a:lnTo>
                <a:lnTo>
                  <a:pt x="25408" y="14521"/>
                </a:lnTo>
                <a:lnTo>
                  <a:pt x="25146" y="13589"/>
                </a:lnTo>
                <a:close/>
              </a:path>
              <a:path w="338454" h="598804">
                <a:moveTo>
                  <a:pt x="25408" y="14521"/>
                </a:moveTo>
                <a:lnTo>
                  <a:pt x="25526" y="15748"/>
                </a:lnTo>
                <a:lnTo>
                  <a:pt x="25753" y="15748"/>
                </a:lnTo>
                <a:lnTo>
                  <a:pt x="25408" y="14521"/>
                </a:lnTo>
                <a:close/>
              </a:path>
              <a:path w="338454" h="598804">
                <a:moveTo>
                  <a:pt x="25318" y="13589"/>
                </a:moveTo>
                <a:lnTo>
                  <a:pt x="25146" y="13589"/>
                </a:lnTo>
                <a:lnTo>
                  <a:pt x="25408" y="14521"/>
                </a:lnTo>
                <a:lnTo>
                  <a:pt x="25318" y="13589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3">
            <a:extLst>
              <a:ext uri="{FF2B5EF4-FFF2-40B4-BE49-F238E27FC236}">
                <a16:creationId xmlns:a16="http://schemas.microsoft.com/office/drawing/2014/main" id="{D926B530-E53D-4E60-0736-C921C6FC8763}"/>
              </a:ext>
            </a:extLst>
          </p:cNvPr>
          <p:cNvSpPr/>
          <p:nvPr/>
        </p:nvSpPr>
        <p:spPr>
          <a:xfrm>
            <a:off x="6704458" y="2571878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860FF940-49D8-86C3-903F-FFBEB7BEEF14}"/>
              </a:ext>
            </a:extLst>
          </p:cNvPr>
          <p:cNvSpPr/>
          <p:nvPr/>
        </p:nvSpPr>
        <p:spPr>
          <a:xfrm>
            <a:off x="8873490" y="2584197"/>
            <a:ext cx="423545" cy="875030"/>
          </a:xfrm>
          <a:custGeom>
            <a:avLst/>
            <a:gdLst/>
            <a:ahLst/>
            <a:cxnLst/>
            <a:rect l="l" t="t" r="r" b="b"/>
            <a:pathLst>
              <a:path w="423545" h="875029">
                <a:moveTo>
                  <a:pt x="370782" y="734059"/>
                </a:moveTo>
                <a:lnTo>
                  <a:pt x="345948" y="734059"/>
                </a:lnTo>
                <a:lnTo>
                  <a:pt x="346201" y="735964"/>
                </a:lnTo>
                <a:lnTo>
                  <a:pt x="351408" y="768730"/>
                </a:lnTo>
                <a:lnTo>
                  <a:pt x="353313" y="775715"/>
                </a:lnTo>
                <a:lnTo>
                  <a:pt x="355726" y="782954"/>
                </a:lnTo>
                <a:lnTo>
                  <a:pt x="361187" y="796289"/>
                </a:lnTo>
                <a:lnTo>
                  <a:pt x="361315" y="796543"/>
                </a:lnTo>
                <a:lnTo>
                  <a:pt x="364490" y="804037"/>
                </a:lnTo>
                <a:lnTo>
                  <a:pt x="369734" y="815560"/>
                </a:lnTo>
                <a:lnTo>
                  <a:pt x="369950" y="816101"/>
                </a:lnTo>
                <a:lnTo>
                  <a:pt x="375793" y="827151"/>
                </a:lnTo>
                <a:lnTo>
                  <a:pt x="376300" y="828039"/>
                </a:lnTo>
                <a:lnTo>
                  <a:pt x="393573" y="855726"/>
                </a:lnTo>
                <a:lnTo>
                  <a:pt x="393826" y="856233"/>
                </a:lnTo>
                <a:lnTo>
                  <a:pt x="401066" y="866775"/>
                </a:lnTo>
                <a:lnTo>
                  <a:pt x="402081" y="868299"/>
                </a:lnTo>
                <a:lnTo>
                  <a:pt x="403478" y="869441"/>
                </a:lnTo>
                <a:lnTo>
                  <a:pt x="405002" y="870330"/>
                </a:lnTo>
                <a:lnTo>
                  <a:pt x="409701" y="872997"/>
                </a:lnTo>
                <a:lnTo>
                  <a:pt x="412623" y="874521"/>
                </a:lnTo>
                <a:lnTo>
                  <a:pt x="416178" y="874521"/>
                </a:lnTo>
                <a:lnTo>
                  <a:pt x="418973" y="872616"/>
                </a:lnTo>
                <a:lnTo>
                  <a:pt x="421767" y="870838"/>
                </a:lnTo>
                <a:lnTo>
                  <a:pt x="423291" y="867663"/>
                </a:lnTo>
                <a:lnTo>
                  <a:pt x="423036" y="864362"/>
                </a:lnTo>
                <a:lnTo>
                  <a:pt x="422528" y="859027"/>
                </a:lnTo>
                <a:lnTo>
                  <a:pt x="421004" y="854075"/>
                </a:lnTo>
                <a:lnTo>
                  <a:pt x="414527" y="843026"/>
                </a:lnTo>
                <a:lnTo>
                  <a:pt x="414400" y="842771"/>
                </a:lnTo>
                <a:lnTo>
                  <a:pt x="397762" y="816101"/>
                </a:lnTo>
                <a:lnTo>
                  <a:pt x="397128" y="815085"/>
                </a:lnTo>
                <a:lnTo>
                  <a:pt x="391922" y="804799"/>
                </a:lnTo>
                <a:lnTo>
                  <a:pt x="387335" y="794384"/>
                </a:lnTo>
                <a:lnTo>
                  <a:pt x="384153" y="787018"/>
                </a:lnTo>
                <a:lnTo>
                  <a:pt x="384070" y="786764"/>
                </a:lnTo>
                <a:lnTo>
                  <a:pt x="379026" y="774445"/>
                </a:lnTo>
                <a:lnTo>
                  <a:pt x="376851" y="768095"/>
                </a:lnTo>
                <a:lnTo>
                  <a:pt x="375292" y="762126"/>
                </a:lnTo>
                <a:lnTo>
                  <a:pt x="373887" y="756157"/>
                </a:lnTo>
                <a:lnTo>
                  <a:pt x="372655" y="750442"/>
                </a:lnTo>
                <a:lnTo>
                  <a:pt x="371717" y="744474"/>
                </a:lnTo>
                <a:lnTo>
                  <a:pt x="370782" y="734059"/>
                </a:lnTo>
                <a:close/>
              </a:path>
              <a:path w="423545" h="875029">
                <a:moveTo>
                  <a:pt x="397128" y="815085"/>
                </a:moveTo>
                <a:lnTo>
                  <a:pt x="397636" y="815975"/>
                </a:lnTo>
                <a:lnTo>
                  <a:pt x="397366" y="815466"/>
                </a:lnTo>
                <a:lnTo>
                  <a:pt x="397128" y="815085"/>
                </a:lnTo>
                <a:close/>
              </a:path>
              <a:path w="423545" h="875029">
                <a:moveTo>
                  <a:pt x="397425" y="815560"/>
                </a:moveTo>
                <a:lnTo>
                  <a:pt x="397636" y="815975"/>
                </a:lnTo>
                <a:lnTo>
                  <a:pt x="397425" y="815560"/>
                </a:lnTo>
                <a:close/>
              </a:path>
              <a:path w="423545" h="875029">
                <a:moveTo>
                  <a:pt x="397182" y="815085"/>
                </a:moveTo>
                <a:lnTo>
                  <a:pt x="397425" y="815560"/>
                </a:lnTo>
                <a:lnTo>
                  <a:pt x="397182" y="815085"/>
                </a:lnTo>
                <a:close/>
              </a:path>
              <a:path w="423545" h="875029">
                <a:moveTo>
                  <a:pt x="392138" y="805222"/>
                </a:moveTo>
                <a:close/>
              </a:path>
              <a:path w="423545" h="875029">
                <a:moveTo>
                  <a:pt x="391950" y="804799"/>
                </a:moveTo>
                <a:lnTo>
                  <a:pt x="392138" y="805222"/>
                </a:lnTo>
                <a:lnTo>
                  <a:pt x="391950" y="804799"/>
                </a:lnTo>
                <a:close/>
              </a:path>
              <a:path w="423545" h="875029">
                <a:moveTo>
                  <a:pt x="387223" y="794130"/>
                </a:moveTo>
                <a:lnTo>
                  <a:pt x="387223" y="794384"/>
                </a:lnTo>
                <a:lnTo>
                  <a:pt x="387223" y="794130"/>
                </a:lnTo>
                <a:close/>
              </a:path>
              <a:path w="423545" h="875029">
                <a:moveTo>
                  <a:pt x="384070" y="786764"/>
                </a:moveTo>
                <a:lnTo>
                  <a:pt x="384175" y="787018"/>
                </a:lnTo>
                <a:lnTo>
                  <a:pt x="384070" y="786764"/>
                </a:lnTo>
                <a:close/>
              </a:path>
              <a:path w="423545" h="875029">
                <a:moveTo>
                  <a:pt x="378714" y="773684"/>
                </a:moveTo>
                <a:lnTo>
                  <a:pt x="378968" y="774445"/>
                </a:lnTo>
                <a:lnTo>
                  <a:pt x="378714" y="773684"/>
                </a:lnTo>
                <a:close/>
              </a:path>
              <a:path w="423545" h="875029">
                <a:moveTo>
                  <a:pt x="376888" y="767968"/>
                </a:moveTo>
                <a:lnTo>
                  <a:pt x="377062" y="768603"/>
                </a:lnTo>
                <a:lnTo>
                  <a:pt x="376888" y="767968"/>
                </a:lnTo>
                <a:close/>
              </a:path>
              <a:path w="423545" h="875029">
                <a:moveTo>
                  <a:pt x="375337" y="762317"/>
                </a:moveTo>
                <a:lnTo>
                  <a:pt x="375411" y="762634"/>
                </a:lnTo>
                <a:lnTo>
                  <a:pt x="375337" y="762317"/>
                </a:lnTo>
                <a:close/>
              </a:path>
              <a:path w="423545" h="875029">
                <a:moveTo>
                  <a:pt x="375292" y="762126"/>
                </a:moveTo>
                <a:lnTo>
                  <a:pt x="375337" y="762317"/>
                </a:lnTo>
                <a:lnTo>
                  <a:pt x="375292" y="762126"/>
                </a:lnTo>
                <a:close/>
              </a:path>
              <a:path w="423545" h="875029">
                <a:moveTo>
                  <a:pt x="372530" y="749866"/>
                </a:moveTo>
                <a:lnTo>
                  <a:pt x="372618" y="750442"/>
                </a:lnTo>
                <a:lnTo>
                  <a:pt x="372530" y="749866"/>
                </a:lnTo>
                <a:close/>
              </a:path>
              <a:path w="423545" h="875029">
                <a:moveTo>
                  <a:pt x="372502" y="749680"/>
                </a:moveTo>
                <a:lnTo>
                  <a:pt x="372530" y="749866"/>
                </a:lnTo>
                <a:lnTo>
                  <a:pt x="372502" y="749680"/>
                </a:lnTo>
                <a:close/>
              </a:path>
              <a:path w="423545" h="875029">
                <a:moveTo>
                  <a:pt x="371659" y="743712"/>
                </a:moveTo>
                <a:lnTo>
                  <a:pt x="371728" y="744474"/>
                </a:lnTo>
                <a:lnTo>
                  <a:pt x="371659" y="743712"/>
                </a:lnTo>
                <a:close/>
              </a:path>
              <a:path w="423545" h="875029">
                <a:moveTo>
                  <a:pt x="346050" y="735328"/>
                </a:moveTo>
                <a:lnTo>
                  <a:pt x="346101" y="735964"/>
                </a:lnTo>
                <a:lnTo>
                  <a:pt x="346050" y="735328"/>
                </a:lnTo>
                <a:close/>
              </a:path>
              <a:path w="423545" h="875029">
                <a:moveTo>
                  <a:pt x="345948" y="734059"/>
                </a:moveTo>
                <a:lnTo>
                  <a:pt x="346050" y="735328"/>
                </a:lnTo>
                <a:lnTo>
                  <a:pt x="346201" y="735964"/>
                </a:lnTo>
                <a:lnTo>
                  <a:pt x="345948" y="734059"/>
                </a:lnTo>
                <a:close/>
              </a:path>
              <a:path w="423545" h="875029">
                <a:moveTo>
                  <a:pt x="369338" y="726313"/>
                </a:moveTo>
                <a:lnTo>
                  <a:pt x="344297" y="726313"/>
                </a:lnTo>
                <a:lnTo>
                  <a:pt x="344677" y="728217"/>
                </a:lnTo>
                <a:lnTo>
                  <a:pt x="344931" y="730630"/>
                </a:lnTo>
                <a:lnTo>
                  <a:pt x="346050" y="735328"/>
                </a:lnTo>
                <a:lnTo>
                  <a:pt x="345948" y="734059"/>
                </a:lnTo>
                <a:lnTo>
                  <a:pt x="370782" y="734059"/>
                </a:lnTo>
                <a:lnTo>
                  <a:pt x="370585" y="731901"/>
                </a:lnTo>
                <a:lnTo>
                  <a:pt x="370204" y="729995"/>
                </a:lnTo>
                <a:lnTo>
                  <a:pt x="369338" y="726313"/>
                </a:lnTo>
                <a:close/>
              </a:path>
              <a:path w="423545" h="875029">
                <a:moveTo>
                  <a:pt x="344493" y="727646"/>
                </a:moveTo>
                <a:lnTo>
                  <a:pt x="344577" y="728217"/>
                </a:lnTo>
                <a:lnTo>
                  <a:pt x="344493" y="727646"/>
                </a:lnTo>
                <a:close/>
              </a:path>
              <a:path w="423545" h="875029">
                <a:moveTo>
                  <a:pt x="344297" y="726313"/>
                </a:moveTo>
                <a:lnTo>
                  <a:pt x="344493" y="727646"/>
                </a:lnTo>
                <a:lnTo>
                  <a:pt x="344677" y="728217"/>
                </a:lnTo>
                <a:lnTo>
                  <a:pt x="344297" y="726313"/>
                </a:lnTo>
                <a:close/>
              </a:path>
              <a:path w="423545" h="875029">
                <a:moveTo>
                  <a:pt x="368972" y="723900"/>
                </a:moveTo>
                <a:lnTo>
                  <a:pt x="343280" y="723900"/>
                </a:lnTo>
                <a:lnTo>
                  <a:pt x="343407" y="724280"/>
                </a:lnTo>
                <a:lnTo>
                  <a:pt x="344493" y="727646"/>
                </a:lnTo>
                <a:lnTo>
                  <a:pt x="344297" y="726313"/>
                </a:lnTo>
                <a:lnTo>
                  <a:pt x="369338" y="726313"/>
                </a:lnTo>
                <a:lnTo>
                  <a:pt x="369286" y="725677"/>
                </a:lnTo>
                <a:lnTo>
                  <a:pt x="368972" y="723900"/>
                </a:lnTo>
                <a:close/>
              </a:path>
              <a:path w="423545" h="875029">
                <a:moveTo>
                  <a:pt x="369286" y="725677"/>
                </a:moveTo>
                <a:lnTo>
                  <a:pt x="369443" y="726566"/>
                </a:lnTo>
                <a:lnTo>
                  <a:pt x="369286" y="725677"/>
                </a:lnTo>
                <a:close/>
              </a:path>
              <a:path w="423545" h="875029">
                <a:moveTo>
                  <a:pt x="343363" y="724154"/>
                </a:moveTo>
                <a:close/>
              </a:path>
              <a:path w="423545" h="875029">
                <a:moveTo>
                  <a:pt x="366603" y="715644"/>
                </a:moveTo>
                <a:lnTo>
                  <a:pt x="340359" y="715644"/>
                </a:lnTo>
                <a:lnTo>
                  <a:pt x="340868" y="716914"/>
                </a:lnTo>
                <a:lnTo>
                  <a:pt x="343363" y="724154"/>
                </a:lnTo>
                <a:lnTo>
                  <a:pt x="343280" y="723900"/>
                </a:lnTo>
                <a:lnTo>
                  <a:pt x="368972" y="723900"/>
                </a:lnTo>
                <a:lnTo>
                  <a:pt x="368680" y="722249"/>
                </a:lnTo>
                <a:lnTo>
                  <a:pt x="368173" y="720470"/>
                </a:lnTo>
                <a:lnTo>
                  <a:pt x="366603" y="715644"/>
                </a:lnTo>
                <a:close/>
              </a:path>
              <a:path w="423545" h="875029">
                <a:moveTo>
                  <a:pt x="340558" y="716208"/>
                </a:moveTo>
                <a:lnTo>
                  <a:pt x="340808" y="716914"/>
                </a:lnTo>
                <a:lnTo>
                  <a:pt x="340558" y="716208"/>
                </a:lnTo>
                <a:close/>
              </a:path>
              <a:path w="423545" h="875029">
                <a:moveTo>
                  <a:pt x="340359" y="715644"/>
                </a:moveTo>
                <a:lnTo>
                  <a:pt x="340558" y="716208"/>
                </a:lnTo>
                <a:lnTo>
                  <a:pt x="340868" y="716914"/>
                </a:lnTo>
                <a:lnTo>
                  <a:pt x="340359" y="715644"/>
                </a:lnTo>
                <a:close/>
              </a:path>
              <a:path w="423545" h="875029">
                <a:moveTo>
                  <a:pt x="244595" y="495589"/>
                </a:moveTo>
                <a:lnTo>
                  <a:pt x="260350" y="534542"/>
                </a:lnTo>
                <a:lnTo>
                  <a:pt x="273684" y="567943"/>
                </a:lnTo>
                <a:lnTo>
                  <a:pt x="273938" y="568451"/>
                </a:lnTo>
                <a:lnTo>
                  <a:pt x="339090" y="712851"/>
                </a:lnTo>
                <a:lnTo>
                  <a:pt x="340558" y="716208"/>
                </a:lnTo>
                <a:lnTo>
                  <a:pt x="340359" y="715644"/>
                </a:lnTo>
                <a:lnTo>
                  <a:pt x="366603" y="715644"/>
                </a:lnTo>
                <a:lnTo>
                  <a:pt x="365342" y="712088"/>
                </a:lnTo>
                <a:lnTo>
                  <a:pt x="365289" y="711834"/>
                </a:lnTo>
                <a:lnTo>
                  <a:pt x="363854" y="707770"/>
                </a:lnTo>
                <a:lnTo>
                  <a:pt x="296418" y="558291"/>
                </a:lnTo>
                <a:lnTo>
                  <a:pt x="283336" y="525399"/>
                </a:lnTo>
                <a:lnTo>
                  <a:pt x="283336" y="525271"/>
                </a:lnTo>
                <a:lnTo>
                  <a:pt x="271622" y="496442"/>
                </a:lnTo>
                <a:lnTo>
                  <a:pt x="245109" y="496442"/>
                </a:lnTo>
                <a:lnTo>
                  <a:pt x="244595" y="495589"/>
                </a:lnTo>
                <a:close/>
              </a:path>
              <a:path w="423545" h="875029">
                <a:moveTo>
                  <a:pt x="365289" y="711834"/>
                </a:moveTo>
                <a:lnTo>
                  <a:pt x="365378" y="712088"/>
                </a:lnTo>
                <a:lnTo>
                  <a:pt x="365289" y="711834"/>
                </a:lnTo>
                <a:close/>
              </a:path>
              <a:path w="423545" h="875029">
                <a:moveTo>
                  <a:pt x="296469" y="558291"/>
                </a:moveTo>
                <a:lnTo>
                  <a:pt x="296672" y="558800"/>
                </a:lnTo>
                <a:lnTo>
                  <a:pt x="296469" y="558291"/>
                </a:lnTo>
                <a:close/>
              </a:path>
              <a:path w="423545" h="875029">
                <a:moveTo>
                  <a:pt x="244221" y="494664"/>
                </a:moveTo>
                <a:lnTo>
                  <a:pt x="244595" y="495589"/>
                </a:lnTo>
                <a:lnTo>
                  <a:pt x="245109" y="496442"/>
                </a:lnTo>
                <a:lnTo>
                  <a:pt x="244221" y="494664"/>
                </a:lnTo>
                <a:close/>
              </a:path>
              <a:path w="423545" h="875029">
                <a:moveTo>
                  <a:pt x="270899" y="494664"/>
                </a:moveTo>
                <a:lnTo>
                  <a:pt x="244221" y="494664"/>
                </a:lnTo>
                <a:lnTo>
                  <a:pt x="245109" y="496442"/>
                </a:lnTo>
                <a:lnTo>
                  <a:pt x="271622" y="496442"/>
                </a:lnTo>
                <a:lnTo>
                  <a:pt x="270899" y="494664"/>
                </a:lnTo>
                <a:close/>
              </a:path>
              <a:path w="423545" h="875029">
                <a:moveTo>
                  <a:pt x="248025" y="453516"/>
                </a:moveTo>
                <a:lnTo>
                  <a:pt x="219201" y="453516"/>
                </a:lnTo>
                <a:lnTo>
                  <a:pt x="244595" y="495589"/>
                </a:lnTo>
                <a:lnTo>
                  <a:pt x="244221" y="494664"/>
                </a:lnTo>
                <a:lnTo>
                  <a:pt x="270899" y="494664"/>
                </a:lnTo>
                <a:lnTo>
                  <a:pt x="267080" y="485266"/>
                </a:lnTo>
                <a:lnTo>
                  <a:pt x="266192" y="483615"/>
                </a:lnTo>
                <a:lnTo>
                  <a:pt x="248025" y="453516"/>
                </a:lnTo>
                <a:close/>
              </a:path>
              <a:path w="423545" h="875029">
                <a:moveTo>
                  <a:pt x="50883" y="74802"/>
                </a:moveTo>
                <a:lnTo>
                  <a:pt x="24256" y="74802"/>
                </a:lnTo>
                <a:lnTo>
                  <a:pt x="24765" y="75945"/>
                </a:lnTo>
                <a:lnTo>
                  <a:pt x="58800" y="160146"/>
                </a:lnTo>
                <a:lnTo>
                  <a:pt x="71247" y="193420"/>
                </a:lnTo>
                <a:lnTo>
                  <a:pt x="71500" y="193801"/>
                </a:lnTo>
                <a:lnTo>
                  <a:pt x="85471" y="227456"/>
                </a:lnTo>
                <a:lnTo>
                  <a:pt x="121920" y="298703"/>
                </a:lnTo>
                <a:lnTo>
                  <a:pt x="122427" y="299592"/>
                </a:lnTo>
                <a:lnTo>
                  <a:pt x="214249" y="445769"/>
                </a:lnTo>
                <a:lnTo>
                  <a:pt x="219328" y="453770"/>
                </a:lnTo>
                <a:lnTo>
                  <a:pt x="219201" y="453516"/>
                </a:lnTo>
                <a:lnTo>
                  <a:pt x="248025" y="453516"/>
                </a:lnTo>
                <a:lnTo>
                  <a:pt x="240283" y="440689"/>
                </a:lnTo>
                <a:lnTo>
                  <a:pt x="240156" y="440435"/>
                </a:lnTo>
                <a:lnTo>
                  <a:pt x="235158" y="432688"/>
                </a:lnTo>
                <a:lnTo>
                  <a:pt x="143941" y="287400"/>
                </a:lnTo>
                <a:lnTo>
                  <a:pt x="143382" y="286512"/>
                </a:lnTo>
                <a:lnTo>
                  <a:pt x="108022" y="217042"/>
                </a:lnTo>
                <a:lnTo>
                  <a:pt x="94233" y="184276"/>
                </a:lnTo>
                <a:lnTo>
                  <a:pt x="81787" y="151129"/>
                </a:lnTo>
                <a:lnTo>
                  <a:pt x="81787" y="150875"/>
                </a:lnTo>
                <a:lnTo>
                  <a:pt x="50883" y="74802"/>
                </a:lnTo>
                <a:close/>
              </a:path>
              <a:path w="423545" h="875029">
                <a:moveTo>
                  <a:pt x="235124" y="432562"/>
                </a:moveTo>
                <a:close/>
              </a:path>
              <a:path w="423545" h="875029">
                <a:moveTo>
                  <a:pt x="143382" y="286512"/>
                </a:moveTo>
                <a:lnTo>
                  <a:pt x="143891" y="287400"/>
                </a:lnTo>
                <a:lnTo>
                  <a:pt x="143673" y="286974"/>
                </a:lnTo>
                <a:lnTo>
                  <a:pt x="143382" y="286512"/>
                </a:lnTo>
                <a:close/>
              </a:path>
              <a:path w="423545" h="875029">
                <a:moveTo>
                  <a:pt x="143673" y="286974"/>
                </a:moveTo>
                <a:lnTo>
                  <a:pt x="143891" y="287400"/>
                </a:lnTo>
                <a:lnTo>
                  <a:pt x="143673" y="286974"/>
                </a:lnTo>
                <a:close/>
              </a:path>
              <a:path w="423545" h="875029">
                <a:moveTo>
                  <a:pt x="143437" y="286512"/>
                </a:moveTo>
                <a:lnTo>
                  <a:pt x="143673" y="286974"/>
                </a:lnTo>
                <a:lnTo>
                  <a:pt x="143437" y="286512"/>
                </a:lnTo>
                <a:close/>
              </a:path>
              <a:path w="423545" h="875029">
                <a:moveTo>
                  <a:pt x="107618" y="216251"/>
                </a:moveTo>
                <a:lnTo>
                  <a:pt x="107950" y="217042"/>
                </a:lnTo>
                <a:lnTo>
                  <a:pt x="107618" y="216251"/>
                </a:lnTo>
                <a:close/>
              </a:path>
              <a:path w="423545" h="875029">
                <a:moveTo>
                  <a:pt x="107577" y="216153"/>
                </a:moveTo>
                <a:close/>
              </a:path>
              <a:path w="423545" h="875029">
                <a:moveTo>
                  <a:pt x="94343" y="184276"/>
                </a:moveTo>
                <a:lnTo>
                  <a:pt x="94487" y="184657"/>
                </a:lnTo>
                <a:lnTo>
                  <a:pt x="94343" y="184276"/>
                </a:lnTo>
                <a:close/>
              </a:path>
              <a:path w="423545" h="875029">
                <a:moveTo>
                  <a:pt x="58674" y="159892"/>
                </a:moveTo>
                <a:lnTo>
                  <a:pt x="58769" y="160146"/>
                </a:lnTo>
                <a:lnTo>
                  <a:pt x="58674" y="159892"/>
                </a:lnTo>
                <a:close/>
              </a:path>
              <a:path w="423545" h="875029">
                <a:moveTo>
                  <a:pt x="24572" y="75582"/>
                </a:moveTo>
                <a:lnTo>
                  <a:pt x="24719" y="75945"/>
                </a:lnTo>
                <a:lnTo>
                  <a:pt x="24572" y="75582"/>
                </a:lnTo>
                <a:close/>
              </a:path>
              <a:path w="423545" h="875029">
                <a:moveTo>
                  <a:pt x="24256" y="74802"/>
                </a:moveTo>
                <a:lnTo>
                  <a:pt x="24572" y="75582"/>
                </a:lnTo>
                <a:lnTo>
                  <a:pt x="24765" y="75945"/>
                </a:lnTo>
                <a:lnTo>
                  <a:pt x="24256" y="74802"/>
                </a:lnTo>
                <a:close/>
              </a:path>
              <a:path w="423545" h="875029">
                <a:moveTo>
                  <a:pt x="45869" y="62991"/>
                </a:moveTo>
                <a:lnTo>
                  <a:pt x="17906" y="62991"/>
                </a:lnTo>
                <a:lnTo>
                  <a:pt x="24572" y="75582"/>
                </a:lnTo>
                <a:lnTo>
                  <a:pt x="24256" y="74802"/>
                </a:lnTo>
                <a:lnTo>
                  <a:pt x="50883" y="74802"/>
                </a:lnTo>
                <a:lnTo>
                  <a:pt x="47117" y="65531"/>
                </a:lnTo>
                <a:lnTo>
                  <a:pt x="46608" y="64388"/>
                </a:lnTo>
                <a:lnTo>
                  <a:pt x="45869" y="62991"/>
                </a:lnTo>
                <a:close/>
              </a:path>
              <a:path w="423545" h="875029">
                <a:moveTo>
                  <a:pt x="18033" y="0"/>
                </a:moveTo>
                <a:lnTo>
                  <a:pt x="4572" y="2285"/>
                </a:lnTo>
                <a:lnTo>
                  <a:pt x="0" y="8635"/>
                </a:lnTo>
                <a:lnTo>
                  <a:pt x="1143" y="15366"/>
                </a:lnTo>
                <a:lnTo>
                  <a:pt x="2667" y="24002"/>
                </a:lnTo>
                <a:lnTo>
                  <a:pt x="2794" y="25018"/>
                </a:lnTo>
                <a:lnTo>
                  <a:pt x="3936" y="29337"/>
                </a:lnTo>
                <a:lnTo>
                  <a:pt x="4952" y="33654"/>
                </a:lnTo>
                <a:lnTo>
                  <a:pt x="5206" y="34543"/>
                </a:lnTo>
                <a:lnTo>
                  <a:pt x="6730" y="38862"/>
                </a:lnTo>
                <a:lnTo>
                  <a:pt x="8127" y="43179"/>
                </a:lnTo>
                <a:lnTo>
                  <a:pt x="10413" y="48387"/>
                </a:lnTo>
                <a:lnTo>
                  <a:pt x="12192" y="52324"/>
                </a:lnTo>
                <a:lnTo>
                  <a:pt x="12573" y="53085"/>
                </a:lnTo>
                <a:lnTo>
                  <a:pt x="17906" y="63118"/>
                </a:lnTo>
                <a:lnTo>
                  <a:pt x="45869" y="62991"/>
                </a:lnTo>
                <a:lnTo>
                  <a:pt x="39750" y="51434"/>
                </a:lnTo>
                <a:lnTo>
                  <a:pt x="34817" y="42037"/>
                </a:lnTo>
                <a:lnTo>
                  <a:pt x="34671" y="42037"/>
                </a:lnTo>
                <a:lnTo>
                  <a:pt x="31115" y="34162"/>
                </a:lnTo>
                <a:lnTo>
                  <a:pt x="30099" y="30987"/>
                </a:lnTo>
                <a:lnTo>
                  <a:pt x="28989" y="27558"/>
                </a:lnTo>
                <a:lnTo>
                  <a:pt x="28847" y="27177"/>
                </a:lnTo>
                <a:lnTo>
                  <a:pt x="28746" y="26669"/>
                </a:lnTo>
                <a:lnTo>
                  <a:pt x="27940" y="23240"/>
                </a:lnTo>
                <a:lnTo>
                  <a:pt x="27065" y="19938"/>
                </a:lnTo>
                <a:lnTo>
                  <a:pt x="26797" y="18922"/>
                </a:lnTo>
                <a:lnTo>
                  <a:pt x="25526" y="11302"/>
                </a:lnTo>
                <a:lnTo>
                  <a:pt x="24510" y="4571"/>
                </a:lnTo>
                <a:lnTo>
                  <a:pt x="18033" y="0"/>
                </a:lnTo>
                <a:close/>
              </a:path>
              <a:path w="423545" h="875029">
                <a:moveTo>
                  <a:pt x="34417" y="41275"/>
                </a:moveTo>
                <a:lnTo>
                  <a:pt x="34671" y="42037"/>
                </a:lnTo>
                <a:lnTo>
                  <a:pt x="34817" y="42037"/>
                </a:lnTo>
                <a:lnTo>
                  <a:pt x="34417" y="41275"/>
                </a:lnTo>
                <a:close/>
              </a:path>
              <a:path w="423545" h="875029">
                <a:moveTo>
                  <a:pt x="31593" y="35222"/>
                </a:moveTo>
                <a:close/>
              </a:path>
              <a:path w="423545" h="875029">
                <a:moveTo>
                  <a:pt x="31219" y="34162"/>
                </a:moveTo>
                <a:lnTo>
                  <a:pt x="31593" y="35222"/>
                </a:lnTo>
                <a:lnTo>
                  <a:pt x="31219" y="34162"/>
                </a:lnTo>
                <a:close/>
              </a:path>
              <a:path w="423545" h="875029">
                <a:moveTo>
                  <a:pt x="28701" y="26669"/>
                </a:moveTo>
                <a:lnTo>
                  <a:pt x="28955" y="27558"/>
                </a:lnTo>
                <a:lnTo>
                  <a:pt x="28866" y="27177"/>
                </a:lnTo>
                <a:lnTo>
                  <a:pt x="28701" y="26669"/>
                </a:lnTo>
                <a:close/>
              </a:path>
              <a:path w="423545" h="875029">
                <a:moveTo>
                  <a:pt x="28866" y="27177"/>
                </a:moveTo>
                <a:lnTo>
                  <a:pt x="28955" y="27558"/>
                </a:lnTo>
                <a:lnTo>
                  <a:pt x="28866" y="27177"/>
                </a:lnTo>
                <a:close/>
              </a:path>
              <a:path w="423545" h="875029">
                <a:moveTo>
                  <a:pt x="28746" y="26669"/>
                </a:moveTo>
                <a:lnTo>
                  <a:pt x="28866" y="27177"/>
                </a:lnTo>
                <a:lnTo>
                  <a:pt x="28746" y="26669"/>
                </a:lnTo>
                <a:close/>
              </a:path>
              <a:path w="423545" h="875029">
                <a:moveTo>
                  <a:pt x="27021" y="19769"/>
                </a:moveTo>
                <a:lnTo>
                  <a:pt x="27050" y="19938"/>
                </a:lnTo>
                <a:lnTo>
                  <a:pt x="27021" y="19769"/>
                </a:lnTo>
                <a:close/>
              </a:path>
              <a:path w="423545" h="875029">
                <a:moveTo>
                  <a:pt x="26871" y="18922"/>
                </a:moveTo>
                <a:lnTo>
                  <a:pt x="27021" y="19769"/>
                </a:lnTo>
                <a:lnTo>
                  <a:pt x="26871" y="1892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35">
            <a:extLst>
              <a:ext uri="{FF2B5EF4-FFF2-40B4-BE49-F238E27FC236}">
                <a16:creationId xmlns:a16="http://schemas.microsoft.com/office/drawing/2014/main" id="{450CD70E-C387-6435-DF39-27679383DD62}"/>
              </a:ext>
            </a:extLst>
          </p:cNvPr>
          <p:cNvSpPr/>
          <p:nvPr/>
        </p:nvSpPr>
        <p:spPr>
          <a:xfrm>
            <a:off x="8299704" y="4970146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6">
            <a:extLst>
              <a:ext uri="{FF2B5EF4-FFF2-40B4-BE49-F238E27FC236}">
                <a16:creationId xmlns:a16="http://schemas.microsoft.com/office/drawing/2014/main" id="{61E53032-6B1D-18AE-A8BD-0ABF195517FB}"/>
              </a:ext>
            </a:extLst>
          </p:cNvPr>
          <p:cNvSpPr/>
          <p:nvPr/>
        </p:nvSpPr>
        <p:spPr>
          <a:xfrm>
            <a:off x="9384031" y="3930142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37">
            <a:extLst>
              <a:ext uri="{FF2B5EF4-FFF2-40B4-BE49-F238E27FC236}">
                <a16:creationId xmlns:a16="http://schemas.microsoft.com/office/drawing/2014/main" id="{B825838A-D91D-9BF5-3D93-59321A289FFF}"/>
              </a:ext>
            </a:extLst>
          </p:cNvPr>
          <p:cNvSpPr/>
          <p:nvPr/>
        </p:nvSpPr>
        <p:spPr>
          <a:xfrm>
            <a:off x="9877552" y="5142357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8">
            <a:extLst>
              <a:ext uri="{FF2B5EF4-FFF2-40B4-BE49-F238E27FC236}">
                <a16:creationId xmlns:a16="http://schemas.microsoft.com/office/drawing/2014/main" id="{6BE62498-B0A7-FF2A-D675-FD699BF1E55E}"/>
              </a:ext>
            </a:extLst>
          </p:cNvPr>
          <p:cNvSpPr/>
          <p:nvPr/>
        </p:nvSpPr>
        <p:spPr>
          <a:xfrm>
            <a:off x="3735071" y="5238878"/>
            <a:ext cx="3876675" cy="365760"/>
          </a:xfrm>
          <a:custGeom>
            <a:avLst/>
            <a:gdLst/>
            <a:ahLst/>
            <a:cxnLst/>
            <a:rect l="l" t="t" r="r" b="b"/>
            <a:pathLst>
              <a:path w="3876675" h="365760">
                <a:moveTo>
                  <a:pt x="125221" y="338201"/>
                </a:moveTo>
                <a:lnTo>
                  <a:pt x="12192" y="338201"/>
                </a:lnTo>
                <a:lnTo>
                  <a:pt x="9398" y="339725"/>
                </a:lnTo>
                <a:lnTo>
                  <a:pt x="8382" y="340360"/>
                </a:lnTo>
                <a:lnTo>
                  <a:pt x="1524" y="344932"/>
                </a:lnTo>
                <a:lnTo>
                  <a:pt x="0" y="352552"/>
                </a:lnTo>
                <a:lnTo>
                  <a:pt x="7620" y="363982"/>
                </a:lnTo>
                <a:lnTo>
                  <a:pt x="15239" y="365506"/>
                </a:lnTo>
                <a:lnTo>
                  <a:pt x="21907" y="361061"/>
                </a:lnTo>
                <a:lnTo>
                  <a:pt x="23113" y="360299"/>
                </a:lnTo>
                <a:lnTo>
                  <a:pt x="23241" y="360299"/>
                </a:lnTo>
                <a:lnTo>
                  <a:pt x="24087" y="359791"/>
                </a:lnTo>
                <a:lnTo>
                  <a:pt x="23241" y="359791"/>
                </a:lnTo>
                <a:lnTo>
                  <a:pt x="24776" y="359253"/>
                </a:lnTo>
                <a:lnTo>
                  <a:pt x="25654" y="358775"/>
                </a:lnTo>
                <a:lnTo>
                  <a:pt x="26162" y="358775"/>
                </a:lnTo>
                <a:lnTo>
                  <a:pt x="28701" y="357759"/>
                </a:lnTo>
                <a:lnTo>
                  <a:pt x="29845" y="357759"/>
                </a:lnTo>
                <a:lnTo>
                  <a:pt x="30480" y="357632"/>
                </a:lnTo>
                <a:lnTo>
                  <a:pt x="32384" y="357632"/>
                </a:lnTo>
                <a:lnTo>
                  <a:pt x="33655" y="357505"/>
                </a:lnTo>
                <a:lnTo>
                  <a:pt x="39370" y="356362"/>
                </a:lnTo>
                <a:lnTo>
                  <a:pt x="39750" y="356362"/>
                </a:lnTo>
                <a:lnTo>
                  <a:pt x="121793" y="339090"/>
                </a:lnTo>
                <a:lnTo>
                  <a:pt x="122046" y="338963"/>
                </a:lnTo>
                <a:lnTo>
                  <a:pt x="125221" y="338201"/>
                </a:lnTo>
                <a:close/>
              </a:path>
              <a:path w="3876675" h="365760">
                <a:moveTo>
                  <a:pt x="23113" y="360299"/>
                </a:moveTo>
                <a:lnTo>
                  <a:pt x="21844" y="361061"/>
                </a:lnTo>
                <a:lnTo>
                  <a:pt x="22243" y="360843"/>
                </a:lnTo>
                <a:lnTo>
                  <a:pt x="23113" y="360299"/>
                </a:lnTo>
                <a:close/>
              </a:path>
              <a:path w="3876675" h="365760">
                <a:moveTo>
                  <a:pt x="22243" y="360843"/>
                </a:moveTo>
                <a:lnTo>
                  <a:pt x="21844" y="361061"/>
                </a:lnTo>
                <a:lnTo>
                  <a:pt x="22243" y="360843"/>
                </a:lnTo>
                <a:close/>
              </a:path>
              <a:path w="3876675" h="365760">
                <a:moveTo>
                  <a:pt x="23241" y="360299"/>
                </a:moveTo>
                <a:lnTo>
                  <a:pt x="23113" y="360299"/>
                </a:lnTo>
                <a:lnTo>
                  <a:pt x="22243" y="360843"/>
                </a:lnTo>
                <a:lnTo>
                  <a:pt x="23241" y="360299"/>
                </a:lnTo>
                <a:close/>
              </a:path>
              <a:path w="3876675" h="365760">
                <a:moveTo>
                  <a:pt x="24776" y="359253"/>
                </a:moveTo>
                <a:lnTo>
                  <a:pt x="23241" y="359791"/>
                </a:lnTo>
                <a:lnTo>
                  <a:pt x="24379" y="359470"/>
                </a:lnTo>
                <a:lnTo>
                  <a:pt x="24776" y="359253"/>
                </a:lnTo>
                <a:close/>
              </a:path>
              <a:path w="3876675" h="365760">
                <a:moveTo>
                  <a:pt x="24771" y="359363"/>
                </a:moveTo>
                <a:lnTo>
                  <a:pt x="24257" y="359537"/>
                </a:lnTo>
                <a:lnTo>
                  <a:pt x="23241" y="359791"/>
                </a:lnTo>
                <a:lnTo>
                  <a:pt x="24087" y="359791"/>
                </a:lnTo>
                <a:lnTo>
                  <a:pt x="24771" y="359363"/>
                </a:lnTo>
                <a:close/>
              </a:path>
              <a:path w="3876675" h="365760">
                <a:moveTo>
                  <a:pt x="24341" y="359490"/>
                </a:moveTo>
                <a:lnTo>
                  <a:pt x="24172" y="359537"/>
                </a:lnTo>
                <a:lnTo>
                  <a:pt x="24341" y="359490"/>
                </a:lnTo>
                <a:close/>
              </a:path>
              <a:path w="3876675" h="365760">
                <a:moveTo>
                  <a:pt x="25112" y="359135"/>
                </a:moveTo>
                <a:lnTo>
                  <a:pt x="24774" y="359254"/>
                </a:lnTo>
                <a:lnTo>
                  <a:pt x="24341" y="359490"/>
                </a:lnTo>
                <a:lnTo>
                  <a:pt x="24936" y="359253"/>
                </a:lnTo>
                <a:lnTo>
                  <a:pt x="25112" y="359135"/>
                </a:lnTo>
                <a:close/>
              </a:path>
              <a:path w="3876675" h="365760">
                <a:moveTo>
                  <a:pt x="24934" y="359254"/>
                </a:moveTo>
                <a:lnTo>
                  <a:pt x="24417" y="359470"/>
                </a:lnTo>
                <a:lnTo>
                  <a:pt x="24771" y="359363"/>
                </a:lnTo>
                <a:lnTo>
                  <a:pt x="24934" y="359254"/>
                </a:lnTo>
                <a:close/>
              </a:path>
              <a:path w="3876675" h="365760">
                <a:moveTo>
                  <a:pt x="26089" y="358902"/>
                </a:moveTo>
                <a:lnTo>
                  <a:pt x="25781" y="358902"/>
                </a:lnTo>
                <a:lnTo>
                  <a:pt x="24934" y="359254"/>
                </a:lnTo>
                <a:lnTo>
                  <a:pt x="24771" y="359363"/>
                </a:lnTo>
                <a:lnTo>
                  <a:pt x="26089" y="358902"/>
                </a:lnTo>
                <a:close/>
              </a:path>
              <a:path w="3876675" h="365760">
                <a:moveTo>
                  <a:pt x="25781" y="358902"/>
                </a:moveTo>
                <a:lnTo>
                  <a:pt x="25112" y="359135"/>
                </a:lnTo>
                <a:lnTo>
                  <a:pt x="24934" y="359254"/>
                </a:lnTo>
                <a:lnTo>
                  <a:pt x="25781" y="358902"/>
                </a:lnTo>
                <a:close/>
              </a:path>
              <a:path w="3876675" h="365760">
                <a:moveTo>
                  <a:pt x="25654" y="358775"/>
                </a:moveTo>
                <a:lnTo>
                  <a:pt x="24776" y="359253"/>
                </a:lnTo>
                <a:lnTo>
                  <a:pt x="25112" y="359135"/>
                </a:lnTo>
                <a:lnTo>
                  <a:pt x="25654" y="358775"/>
                </a:lnTo>
                <a:close/>
              </a:path>
              <a:path w="3876675" h="365760">
                <a:moveTo>
                  <a:pt x="27279" y="358470"/>
                </a:moveTo>
                <a:lnTo>
                  <a:pt x="26162" y="358775"/>
                </a:lnTo>
                <a:lnTo>
                  <a:pt x="25654" y="358775"/>
                </a:lnTo>
                <a:lnTo>
                  <a:pt x="25112" y="359135"/>
                </a:lnTo>
                <a:lnTo>
                  <a:pt x="25781" y="358902"/>
                </a:lnTo>
                <a:lnTo>
                  <a:pt x="26089" y="358902"/>
                </a:lnTo>
                <a:lnTo>
                  <a:pt x="27177" y="358521"/>
                </a:lnTo>
                <a:close/>
              </a:path>
              <a:path w="3876675" h="365760">
                <a:moveTo>
                  <a:pt x="28701" y="357759"/>
                </a:moveTo>
                <a:lnTo>
                  <a:pt x="26162" y="358775"/>
                </a:lnTo>
                <a:lnTo>
                  <a:pt x="27279" y="358470"/>
                </a:lnTo>
                <a:lnTo>
                  <a:pt x="28701" y="357759"/>
                </a:lnTo>
                <a:close/>
              </a:path>
              <a:path w="3876675" h="365760">
                <a:moveTo>
                  <a:pt x="29845" y="357759"/>
                </a:moveTo>
                <a:lnTo>
                  <a:pt x="28701" y="357759"/>
                </a:lnTo>
                <a:lnTo>
                  <a:pt x="27279" y="358470"/>
                </a:lnTo>
                <a:lnTo>
                  <a:pt x="28956" y="358013"/>
                </a:lnTo>
                <a:lnTo>
                  <a:pt x="28575" y="358013"/>
                </a:lnTo>
                <a:lnTo>
                  <a:pt x="29845" y="357759"/>
                </a:lnTo>
                <a:close/>
              </a:path>
              <a:path w="3876675" h="365760">
                <a:moveTo>
                  <a:pt x="30480" y="357632"/>
                </a:moveTo>
                <a:lnTo>
                  <a:pt x="28575" y="358013"/>
                </a:lnTo>
                <a:lnTo>
                  <a:pt x="29210" y="357949"/>
                </a:lnTo>
                <a:lnTo>
                  <a:pt x="30480" y="357632"/>
                </a:lnTo>
                <a:close/>
              </a:path>
              <a:path w="3876675" h="365760">
                <a:moveTo>
                  <a:pt x="29210" y="357949"/>
                </a:moveTo>
                <a:lnTo>
                  <a:pt x="28575" y="358013"/>
                </a:lnTo>
                <a:lnTo>
                  <a:pt x="28956" y="358013"/>
                </a:lnTo>
                <a:lnTo>
                  <a:pt x="29210" y="357949"/>
                </a:lnTo>
                <a:close/>
              </a:path>
              <a:path w="3876675" h="365760">
                <a:moveTo>
                  <a:pt x="32384" y="357632"/>
                </a:moveTo>
                <a:lnTo>
                  <a:pt x="30480" y="357632"/>
                </a:lnTo>
                <a:lnTo>
                  <a:pt x="29210" y="357949"/>
                </a:lnTo>
                <a:lnTo>
                  <a:pt x="32384" y="357632"/>
                </a:lnTo>
                <a:close/>
              </a:path>
              <a:path w="3876675" h="365760">
                <a:moveTo>
                  <a:pt x="17314" y="335776"/>
                </a:moveTo>
                <a:lnTo>
                  <a:pt x="14732" y="336804"/>
                </a:lnTo>
                <a:lnTo>
                  <a:pt x="13208" y="337439"/>
                </a:lnTo>
                <a:lnTo>
                  <a:pt x="11937" y="338201"/>
                </a:lnTo>
                <a:lnTo>
                  <a:pt x="10794" y="338963"/>
                </a:lnTo>
                <a:lnTo>
                  <a:pt x="12192" y="338201"/>
                </a:lnTo>
                <a:lnTo>
                  <a:pt x="125221" y="338201"/>
                </a:lnTo>
                <a:lnTo>
                  <a:pt x="132627" y="336423"/>
                </a:lnTo>
                <a:lnTo>
                  <a:pt x="16129" y="336423"/>
                </a:lnTo>
                <a:lnTo>
                  <a:pt x="17314" y="335776"/>
                </a:lnTo>
                <a:close/>
              </a:path>
              <a:path w="3876675" h="365760">
                <a:moveTo>
                  <a:pt x="18669" y="335407"/>
                </a:moveTo>
                <a:lnTo>
                  <a:pt x="17293" y="335788"/>
                </a:lnTo>
                <a:lnTo>
                  <a:pt x="16129" y="336423"/>
                </a:lnTo>
                <a:lnTo>
                  <a:pt x="18669" y="335407"/>
                </a:lnTo>
                <a:close/>
              </a:path>
              <a:path w="3876675" h="365760">
                <a:moveTo>
                  <a:pt x="136859" y="335407"/>
                </a:moveTo>
                <a:lnTo>
                  <a:pt x="18669" y="335407"/>
                </a:lnTo>
                <a:lnTo>
                  <a:pt x="16129" y="336423"/>
                </a:lnTo>
                <a:lnTo>
                  <a:pt x="132627" y="336423"/>
                </a:lnTo>
                <a:lnTo>
                  <a:pt x="136859" y="335407"/>
                </a:lnTo>
                <a:close/>
              </a:path>
              <a:path w="3876675" h="365760">
                <a:moveTo>
                  <a:pt x="29295" y="333084"/>
                </a:moveTo>
                <a:lnTo>
                  <a:pt x="26288" y="333375"/>
                </a:lnTo>
                <a:lnTo>
                  <a:pt x="24384" y="333629"/>
                </a:lnTo>
                <a:lnTo>
                  <a:pt x="21589" y="334391"/>
                </a:lnTo>
                <a:lnTo>
                  <a:pt x="20066" y="334772"/>
                </a:lnTo>
                <a:lnTo>
                  <a:pt x="17525" y="335661"/>
                </a:lnTo>
                <a:lnTo>
                  <a:pt x="17314" y="335776"/>
                </a:lnTo>
                <a:lnTo>
                  <a:pt x="18669" y="335407"/>
                </a:lnTo>
                <a:lnTo>
                  <a:pt x="136859" y="335407"/>
                </a:lnTo>
                <a:lnTo>
                  <a:pt x="146381" y="333121"/>
                </a:lnTo>
                <a:lnTo>
                  <a:pt x="29083" y="333121"/>
                </a:lnTo>
                <a:lnTo>
                  <a:pt x="29295" y="333084"/>
                </a:lnTo>
                <a:close/>
              </a:path>
              <a:path w="3876675" h="365760">
                <a:moveTo>
                  <a:pt x="30225" y="332994"/>
                </a:moveTo>
                <a:lnTo>
                  <a:pt x="29295" y="333084"/>
                </a:lnTo>
                <a:lnTo>
                  <a:pt x="29083" y="333121"/>
                </a:lnTo>
                <a:lnTo>
                  <a:pt x="30225" y="332994"/>
                </a:lnTo>
                <a:close/>
              </a:path>
              <a:path w="3876675" h="365760">
                <a:moveTo>
                  <a:pt x="146910" y="332994"/>
                </a:moveTo>
                <a:lnTo>
                  <a:pt x="30225" y="332994"/>
                </a:lnTo>
                <a:lnTo>
                  <a:pt x="29083" y="333121"/>
                </a:lnTo>
                <a:lnTo>
                  <a:pt x="146381" y="333121"/>
                </a:lnTo>
                <a:lnTo>
                  <a:pt x="146910" y="332994"/>
                </a:lnTo>
                <a:close/>
              </a:path>
              <a:path w="3876675" h="365760">
                <a:moveTo>
                  <a:pt x="371373" y="281432"/>
                </a:moveTo>
                <a:lnTo>
                  <a:pt x="256032" y="281432"/>
                </a:lnTo>
                <a:lnTo>
                  <a:pt x="116332" y="314833"/>
                </a:lnTo>
                <a:lnTo>
                  <a:pt x="116712" y="314833"/>
                </a:lnTo>
                <a:lnTo>
                  <a:pt x="34544" y="332105"/>
                </a:lnTo>
                <a:lnTo>
                  <a:pt x="34925" y="332105"/>
                </a:lnTo>
                <a:lnTo>
                  <a:pt x="29295" y="333084"/>
                </a:lnTo>
                <a:lnTo>
                  <a:pt x="30225" y="332994"/>
                </a:lnTo>
                <a:lnTo>
                  <a:pt x="146910" y="332994"/>
                </a:lnTo>
                <a:lnTo>
                  <a:pt x="262763" y="305181"/>
                </a:lnTo>
                <a:lnTo>
                  <a:pt x="282321" y="298704"/>
                </a:lnTo>
                <a:lnTo>
                  <a:pt x="282498" y="298704"/>
                </a:lnTo>
                <a:lnTo>
                  <a:pt x="301282" y="293624"/>
                </a:lnTo>
                <a:lnTo>
                  <a:pt x="321437" y="288925"/>
                </a:lnTo>
                <a:lnTo>
                  <a:pt x="322214" y="288925"/>
                </a:lnTo>
                <a:lnTo>
                  <a:pt x="371373" y="281432"/>
                </a:lnTo>
                <a:close/>
              </a:path>
              <a:path w="3876675" h="365760">
                <a:moveTo>
                  <a:pt x="282498" y="298704"/>
                </a:moveTo>
                <a:lnTo>
                  <a:pt x="282321" y="298704"/>
                </a:lnTo>
                <a:lnTo>
                  <a:pt x="281559" y="298958"/>
                </a:lnTo>
                <a:lnTo>
                  <a:pt x="282498" y="298704"/>
                </a:lnTo>
                <a:close/>
              </a:path>
              <a:path w="3876675" h="365760">
                <a:moveTo>
                  <a:pt x="322214" y="288925"/>
                </a:moveTo>
                <a:lnTo>
                  <a:pt x="321437" y="288925"/>
                </a:lnTo>
                <a:lnTo>
                  <a:pt x="320548" y="289179"/>
                </a:lnTo>
                <a:lnTo>
                  <a:pt x="322214" y="288925"/>
                </a:lnTo>
                <a:close/>
              </a:path>
              <a:path w="3876675" h="365760">
                <a:moveTo>
                  <a:pt x="1404493" y="217678"/>
                </a:moveTo>
                <a:lnTo>
                  <a:pt x="852297" y="228219"/>
                </a:lnTo>
                <a:lnTo>
                  <a:pt x="702691" y="233553"/>
                </a:lnTo>
                <a:lnTo>
                  <a:pt x="597281" y="236855"/>
                </a:lnTo>
                <a:lnTo>
                  <a:pt x="596646" y="236855"/>
                </a:lnTo>
                <a:lnTo>
                  <a:pt x="464566" y="247650"/>
                </a:lnTo>
                <a:lnTo>
                  <a:pt x="372618" y="256286"/>
                </a:lnTo>
                <a:lnTo>
                  <a:pt x="316864" y="264668"/>
                </a:lnTo>
                <a:lnTo>
                  <a:pt x="315849" y="264795"/>
                </a:lnTo>
                <a:lnTo>
                  <a:pt x="295656" y="269494"/>
                </a:lnTo>
                <a:lnTo>
                  <a:pt x="295275" y="269621"/>
                </a:lnTo>
                <a:lnTo>
                  <a:pt x="275082" y="274955"/>
                </a:lnTo>
                <a:lnTo>
                  <a:pt x="274447" y="275209"/>
                </a:lnTo>
                <a:lnTo>
                  <a:pt x="255133" y="281646"/>
                </a:lnTo>
                <a:lnTo>
                  <a:pt x="256032" y="281432"/>
                </a:lnTo>
                <a:lnTo>
                  <a:pt x="371373" y="281432"/>
                </a:lnTo>
                <a:lnTo>
                  <a:pt x="375538" y="280797"/>
                </a:lnTo>
                <a:lnTo>
                  <a:pt x="376254" y="280797"/>
                </a:lnTo>
                <a:lnTo>
                  <a:pt x="466725" y="272288"/>
                </a:lnTo>
                <a:lnTo>
                  <a:pt x="598677" y="261493"/>
                </a:lnTo>
                <a:lnTo>
                  <a:pt x="598043" y="261493"/>
                </a:lnTo>
                <a:lnTo>
                  <a:pt x="852932" y="252857"/>
                </a:lnTo>
                <a:lnTo>
                  <a:pt x="1405001" y="242443"/>
                </a:lnTo>
                <a:lnTo>
                  <a:pt x="1405763" y="242443"/>
                </a:lnTo>
                <a:lnTo>
                  <a:pt x="1501521" y="234442"/>
                </a:lnTo>
                <a:lnTo>
                  <a:pt x="1503166" y="234442"/>
                </a:lnTo>
                <a:lnTo>
                  <a:pt x="1741676" y="217805"/>
                </a:lnTo>
                <a:lnTo>
                  <a:pt x="1403731" y="217805"/>
                </a:lnTo>
                <a:lnTo>
                  <a:pt x="1404493" y="217678"/>
                </a:lnTo>
                <a:close/>
              </a:path>
              <a:path w="3876675" h="365760">
                <a:moveTo>
                  <a:pt x="376254" y="280797"/>
                </a:moveTo>
                <a:lnTo>
                  <a:pt x="375538" y="280797"/>
                </a:lnTo>
                <a:lnTo>
                  <a:pt x="374904" y="280924"/>
                </a:lnTo>
                <a:lnTo>
                  <a:pt x="376254" y="280797"/>
                </a:lnTo>
                <a:close/>
              </a:path>
              <a:path w="3876675" h="365760">
                <a:moveTo>
                  <a:pt x="1503166" y="234442"/>
                </a:moveTo>
                <a:lnTo>
                  <a:pt x="1501521" y="234442"/>
                </a:lnTo>
                <a:lnTo>
                  <a:pt x="1503166" y="234442"/>
                </a:lnTo>
                <a:close/>
              </a:path>
              <a:path w="3876675" h="365760">
                <a:moveTo>
                  <a:pt x="3402583" y="76581"/>
                </a:moveTo>
                <a:lnTo>
                  <a:pt x="3264027" y="79121"/>
                </a:lnTo>
                <a:lnTo>
                  <a:pt x="3263011" y="79121"/>
                </a:lnTo>
                <a:lnTo>
                  <a:pt x="3237103" y="81661"/>
                </a:lnTo>
                <a:lnTo>
                  <a:pt x="3166364" y="87376"/>
                </a:lnTo>
                <a:lnTo>
                  <a:pt x="3166110" y="87503"/>
                </a:lnTo>
                <a:lnTo>
                  <a:pt x="3083052" y="95377"/>
                </a:lnTo>
                <a:lnTo>
                  <a:pt x="2951606" y="115570"/>
                </a:lnTo>
                <a:lnTo>
                  <a:pt x="2952496" y="115570"/>
                </a:lnTo>
                <a:lnTo>
                  <a:pt x="2710180" y="136398"/>
                </a:lnTo>
                <a:lnTo>
                  <a:pt x="2636139" y="141732"/>
                </a:lnTo>
                <a:lnTo>
                  <a:pt x="2636393" y="141732"/>
                </a:lnTo>
                <a:lnTo>
                  <a:pt x="2295779" y="161162"/>
                </a:lnTo>
                <a:lnTo>
                  <a:pt x="2074799" y="172720"/>
                </a:lnTo>
                <a:lnTo>
                  <a:pt x="1967992" y="177037"/>
                </a:lnTo>
                <a:lnTo>
                  <a:pt x="1967611" y="177037"/>
                </a:lnTo>
                <a:lnTo>
                  <a:pt x="1830451" y="187198"/>
                </a:lnTo>
                <a:lnTo>
                  <a:pt x="1499616" y="209804"/>
                </a:lnTo>
                <a:lnTo>
                  <a:pt x="1403731" y="217805"/>
                </a:lnTo>
                <a:lnTo>
                  <a:pt x="1741676" y="217805"/>
                </a:lnTo>
                <a:lnTo>
                  <a:pt x="1969516" y="201803"/>
                </a:lnTo>
                <a:lnTo>
                  <a:pt x="1969008" y="201803"/>
                </a:lnTo>
                <a:lnTo>
                  <a:pt x="2075942" y="197485"/>
                </a:lnTo>
                <a:lnTo>
                  <a:pt x="2637790" y="166497"/>
                </a:lnTo>
                <a:lnTo>
                  <a:pt x="2712085" y="161036"/>
                </a:lnTo>
                <a:lnTo>
                  <a:pt x="2712339" y="161036"/>
                </a:lnTo>
                <a:lnTo>
                  <a:pt x="2954528" y="140208"/>
                </a:lnTo>
                <a:lnTo>
                  <a:pt x="3086100" y="119887"/>
                </a:lnTo>
                <a:lnTo>
                  <a:pt x="3086679" y="119887"/>
                </a:lnTo>
                <a:lnTo>
                  <a:pt x="3168523" y="112140"/>
                </a:lnTo>
                <a:lnTo>
                  <a:pt x="3239262" y="106299"/>
                </a:lnTo>
                <a:lnTo>
                  <a:pt x="3239516" y="106299"/>
                </a:lnTo>
                <a:lnTo>
                  <a:pt x="3265424" y="103759"/>
                </a:lnTo>
                <a:lnTo>
                  <a:pt x="3271802" y="103759"/>
                </a:lnTo>
                <a:lnTo>
                  <a:pt x="3403092" y="101346"/>
                </a:lnTo>
                <a:lnTo>
                  <a:pt x="3403980" y="101346"/>
                </a:lnTo>
                <a:lnTo>
                  <a:pt x="3437763" y="98043"/>
                </a:lnTo>
                <a:lnTo>
                  <a:pt x="3438652" y="97917"/>
                </a:lnTo>
                <a:lnTo>
                  <a:pt x="3531616" y="82042"/>
                </a:lnTo>
                <a:lnTo>
                  <a:pt x="3532251" y="81915"/>
                </a:lnTo>
                <a:lnTo>
                  <a:pt x="3555380" y="76708"/>
                </a:lnTo>
                <a:lnTo>
                  <a:pt x="3401568" y="76708"/>
                </a:lnTo>
                <a:lnTo>
                  <a:pt x="3402583" y="76581"/>
                </a:lnTo>
                <a:close/>
              </a:path>
              <a:path w="3876675" h="365760">
                <a:moveTo>
                  <a:pt x="3086679" y="119887"/>
                </a:moveTo>
                <a:lnTo>
                  <a:pt x="3086100" y="119887"/>
                </a:lnTo>
                <a:lnTo>
                  <a:pt x="3085338" y="120015"/>
                </a:lnTo>
                <a:lnTo>
                  <a:pt x="3086679" y="119887"/>
                </a:lnTo>
                <a:close/>
              </a:path>
              <a:path w="3876675" h="365760">
                <a:moveTo>
                  <a:pt x="3271802" y="103759"/>
                </a:moveTo>
                <a:lnTo>
                  <a:pt x="3265424" y="103759"/>
                </a:lnTo>
                <a:lnTo>
                  <a:pt x="3264407" y="103886"/>
                </a:lnTo>
                <a:lnTo>
                  <a:pt x="3271802" y="103759"/>
                </a:lnTo>
                <a:close/>
              </a:path>
              <a:path w="3876675" h="365760">
                <a:moveTo>
                  <a:pt x="3435137" y="73439"/>
                </a:moveTo>
                <a:lnTo>
                  <a:pt x="3401568" y="76708"/>
                </a:lnTo>
                <a:lnTo>
                  <a:pt x="3555380" y="76708"/>
                </a:lnTo>
                <a:lnTo>
                  <a:pt x="3569483" y="73533"/>
                </a:lnTo>
                <a:lnTo>
                  <a:pt x="3434588" y="73533"/>
                </a:lnTo>
                <a:lnTo>
                  <a:pt x="3435137" y="73439"/>
                </a:lnTo>
                <a:close/>
              </a:path>
              <a:path w="3876675" h="365760">
                <a:moveTo>
                  <a:pt x="3435477" y="73406"/>
                </a:moveTo>
                <a:lnTo>
                  <a:pt x="3435137" y="73439"/>
                </a:lnTo>
                <a:lnTo>
                  <a:pt x="3434588" y="73533"/>
                </a:lnTo>
                <a:lnTo>
                  <a:pt x="3435477" y="73406"/>
                </a:lnTo>
                <a:close/>
              </a:path>
              <a:path w="3876675" h="365760">
                <a:moveTo>
                  <a:pt x="3570047" y="73406"/>
                </a:moveTo>
                <a:lnTo>
                  <a:pt x="3435477" y="73406"/>
                </a:lnTo>
                <a:lnTo>
                  <a:pt x="3434588" y="73533"/>
                </a:lnTo>
                <a:lnTo>
                  <a:pt x="3569483" y="73533"/>
                </a:lnTo>
                <a:lnTo>
                  <a:pt x="3570047" y="73406"/>
                </a:lnTo>
                <a:close/>
              </a:path>
              <a:path w="3876675" h="365760">
                <a:moveTo>
                  <a:pt x="3639999" y="57658"/>
                </a:moveTo>
                <a:lnTo>
                  <a:pt x="3527425" y="57658"/>
                </a:lnTo>
                <a:lnTo>
                  <a:pt x="3526790" y="57785"/>
                </a:lnTo>
                <a:lnTo>
                  <a:pt x="3435137" y="73439"/>
                </a:lnTo>
                <a:lnTo>
                  <a:pt x="3435477" y="73406"/>
                </a:lnTo>
                <a:lnTo>
                  <a:pt x="3570047" y="73406"/>
                </a:lnTo>
                <a:lnTo>
                  <a:pt x="3639999" y="57658"/>
                </a:lnTo>
                <a:close/>
              </a:path>
              <a:path w="3876675" h="365760">
                <a:moveTo>
                  <a:pt x="3527130" y="57708"/>
                </a:moveTo>
                <a:lnTo>
                  <a:pt x="3526682" y="57785"/>
                </a:lnTo>
                <a:lnTo>
                  <a:pt x="3527130" y="57708"/>
                </a:lnTo>
                <a:close/>
              </a:path>
              <a:path w="3876675" h="365760">
                <a:moveTo>
                  <a:pt x="3743832" y="20066"/>
                </a:moveTo>
                <a:lnTo>
                  <a:pt x="3711448" y="22606"/>
                </a:lnTo>
                <a:lnTo>
                  <a:pt x="3711194" y="22606"/>
                </a:lnTo>
                <a:lnTo>
                  <a:pt x="3672078" y="26288"/>
                </a:lnTo>
                <a:lnTo>
                  <a:pt x="3671062" y="26416"/>
                </a:lnTo>
                <a:lnTo>
                  <a:pt x="3653790" y="29210"/>
                </a:lnTo>
                <a:lnTo>
                  <a:pt x="3653154" y="29337"/>
                </a:lnTo>
                <a:lnTo>
                  <a:pt x="3527130" y="57708"/>
                </a:lnTo>
                <a:lnTo>
                  <a:pt x="3527425" y="57658"/>
                </a:lnTo>
                <a:lnTo>
                  <a:pt x="3639999" y="57658"/>
                </a:lnTo>
                <a:lnTo>
                  <a:pt x="3658051" y="53593"/>
                </a:lnTo>
                <a:lnTo>
                  <a:pt x="3657854" y="53593"/>
                </a:lnTo>
                <a:lnTo>
                  <a:pt x="3674340" y="50927"/>
                </a:lnTo>
                <a:lnTo>
                  <a:pt x="3675126" y="50800"/>
                </a:lnTo>
                <a:lnTo>
                  <a:pt x="3675590" y="50800"/>
                </a:lnTo>
                <a:lnTo>
                  <a:pt x="3713479" y="47243"/>
                </a:lnTo>
                <a:lnTo>
                  <a:pt x="3714972" y="47243"/>
                </a:lnTo>
                <a:lnTo>
                  <a:pt x="3745738" y="44831"/>
                </a:lnTo>
                <a:lnTo>
                  <a:pt x="3747007" y="44577"/>
                </a:lnTo>
                <a:lnTo>
                  <a:pt x="3784473" y="37846"/>
                </a:lnTo>
                <a:lnTo>
                  <a:pt x="3784854" y="37718"/>
                </a:lnTo>
                <a:lnTo>
                  <a:pt x="3811179" y="32131"/>
                </a:lnTo>
                <a:lnTo>
                  <a:pt x="3810889" y="32131"/>
                </a:lnTo>
                <a:lnTo>
                  <a:pt x="3840353" y="28193"/>
                </a:lnTo>
                <a:lnTo>
                  <a:pt x="3840733" y="28067"/>
                </a:lnTo>
                <a:lnTo>
                  <a:pt x="3871595" y="23113"/>
                </a:lnTo>
                <a:lnTo>
                  <a:pt x="3874149" y="20319"/>
                </a:lnTo>
                <a:lnTo>
                  <a:pt x="3742563" y="20319"/>
                </a:lnTo>
                <a:lnTo>
                  <a:pt x="3743832" y="20066"/>
                </a:lnTo>
                <a:close/>
              </a:path>
              <a:path w="3876675" h="365760">
                <a:moveTo>
                  <a:pt x="3658557" y="53480"/>
                </a:moveTo>
                <a:lnTo>
                  <a:pt x="3657854" y="53593"/>
                </a:lnTo>
                <a:lnTo>
                  <a:pt x="3658051" y="53593"/>
                </a:lnTo>
                <a:lnTo>
                  <a:pt x="3658557" y="53480"/>
                </a:lnTo>
                <a:close/>
              </a:path>
              <a:path w="3876675" h="365760">
                <a:moveTo>
                  <a:pt x="3675590" y="50800"/>
                </a:moveTo>
                <a:lnTo>
                  <a:pt x="3675126" y="50800"/>
                </a:lnTo>
                <a:lnTo>
                  <a:pt x="3674484" y="50903"/>
                </a:lnTo>
                <a:lnTo>
                  <a:pt x="3675590" y="50800"/>
                </a:lnTo>
                <a:close/>
              </a:path>
              <a:path w="3876675" h="365760">
                <a:moveTo>
                  <a:pt x="3714972" y="47243"/>
                </a:moveTo>
                <a:lnTo>
                  <a:pt x="3713479" y="47243"/>
                </a:lnTo>
                <a:lnTo>
                  <a:pt x="3713353" y="47371"/>
                </a:lnTo>
                <a:lnTo>
                  <a:pt x="3714972" y="47243"/>
                </a:lnTo>
                <a:close/>
              </a:path>
              <a:path w="3876675" h="365760">
                <a:moveTo>
                  <a:pt x="3811673" y="32026"/>
                </a:moveTo>
                <a:lnTo>
                  <a:pt x="3810889" y="32131"/>
                </a:lnTo>
                <a:lnTo>
                  <a:pt x="3811179" y="32131"/>
                </a:lnTo>
                <a:lnTo>
                  <a:pt x="3811673" y="32026"/>
                </a:lnTo>
                <a:close/>
              </a:path>
              <a:path w="3876675" h="365760">
                <a:moveTo>
                  <a:pt x="3867404" y="0"/>
                </a:moveTo>
                <a:lnTo>
                  <a:pt x="3837304" y="3556"/>
                </a:lnTo>
                <a:lnTo>
                  <a:pt x="3837051" y="3682"/>
                </a:lnTo>
                <a:lnTo>
                  <a:pt x="3806698" y="7747"/>
                </a:lnTo>
                <a:lnTo>
                  <a:pt x="3779647" y="13462"/>
                </a:lnTo>
                <a:lnTo>
                  <a:pt x="3780028" y="13462"/>
                </a:lnTo>
                <a:lnTo>
                  <a:pt x="3742563" y="20319"/>
                </a:lnTo>
                <a:lnTo>
                  <a:pt x="3874149" y="20319"/>
                </a:lnTo>
                <a:lnTo>
                  <a:pt x="3875658" y="18668"/>
                </a:lnTo>
                <a:lnTo>
                  <a:pt x="3876040" y="13207"/>
                </a:lnTo>
                <a:lnTo>
                  <a:pt x="3876167" y="12318"/>
                </a:lnTo>
                <a:lnTo>
                  <a:pt x="3876294" y="10287"/>
                </a:lnTo>
                <a:lnTo>
                  <a:pt x="3875786" y="8381"/>
                </a:lnTo>
                <a:lnTo>
                  <a:pt x="3874770" y="6731"/>
                </a:lnTo>
                <a:lnTo>
                  <a:pt x="3874262" y="5968"/>
                </a:lnTo>
                <a:lnTo>
                  <a:pt x="3871849" y="2159"/>
                </a:lnTo>
                <a:lnTo>
                  <a:pt x="386740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9">
            <a:extLst>
              <a:ext uri="{FF2B5EF4-FFF2-40B4-BE49-F238E27FC236}">
                <a16:creationId xmlns:a16="http://schemas.microsoft.com/office/drawing/2014/main" id="{FB0675CB-4141-3018-984C-DACC4A7B61B5}"/>
              </a:ext>
            </a:extLst>
          </p:cNvPr>
          <p:cNvSpPr/>
          <p:nvPr/>
        </p:nvSpPr>
        <p:spPr>
          <a:xfrm>
            <a:off x="6225287" y="4699255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0">
            <a:extLst>
              <a:ext uri="{FF2B5EF4-FFF2-40B4-BE49-F238E27FC236}">
                <a16:creationId xmlns:a16="http://schemas.microsoft.com/office/drawing/2014/main" id="{D46AE435-C409-9F67-B000-4EBA740A1733}"/>
              </a:ext>
            </a:extLst>
          </p:cNvPr>
          <p:cNvSpPr/>
          <p:nvPr/>
        </p:nvSpPr>
        <p:spPr>
          <a:xfrm>
            <a:off x="6540374" y="1457071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42">
            <a:extLst>
              <a:ext uri="{FF2B5EF4-FFF2-40B4-BE49-F238E27FC236}">
                <a16:creationId xmlns:a16="http://schemas.microsoft.com/office/drawing/2014/main" id="{C297FC45-1CF8-F42D-592C-B4E8FB39268E}"/>
              </a:ext>
            </a:extLst>
          </p:cNvPr>
          <p:cNvSpPr/>
          <p:nvPr/>
        </p:nvSpPr>
        <p:spPr>
          <a:xfrm>
            <a:off x="4140925" y="5947093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43">
            <a:extLst>
              <a:ext uri="{FF2B5EF4-FFF2-40B4-BE49-F238E27FC236}">
                <a16:creationId xmlns:a16="http://schemas.microsoft.com/office/drawing/2014/main" id="{08A60D9A-12B6-16D1-FDA8-2E04AABD002B}"/>
              </a:ext>
            </a:extLst>
          </p:cNvPr>
          <p:cNvSpPr/>
          <p:nvPr/>
        </p:nvSpPr>
        <p:spPr>
          <a:xfrm>
            <a:off x="11184853" y="1806385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5">
            <a:extLst>
              <a:ext uri="{FF2B5EF4-FFF2-40B4-BE49-F238E27FC236}">
                <a16:creationId xmlns:a16="http://schemas.microsoft.com/office/drawing/2014/main" id="{E7E55390-9478-B9CB-DAC4-21AD815B49D1}"/>
              </a:ext>
            </a:extLst>
          </p:cNvPr>
          <p:cNvSpPr/>
          <p:nvPr/>
        </p:nvSpPr>
        <p:spPr>
          <a:xfrm>
            <a:off x="3543173" y="5700065"/>
            <a:ext cx="583565" cy="373380"/>
          </a:xfrm>
          <a:custGeom>
            <a:avLst/>
            <a:gdLst/>
            <a:ahLst/>
            <a:cxnLst/>
            <a:rect l="l" t="t" r="r" b="b"/>
            <a:pathLst>
              <a:path w="583564" h="373379">
                <a:moveTo>
                  <a:pt x="582640" y="361873"/>
                </a:moveTo>
                <a:lnTo>
                  <a:pt x="549910" y="361873"/>
                </a:lnTo>
                <a:lnTo>
                  <a:pt x="550672" y="362292"/>
                </a:lnTo>
                <a:lnTo>
                  <a:pt x="564007" y="370763"/>
                </a:lnTo>
                <a:lnTo>
                  <a:pt x="565531" y="371703"/>
                </a:lnTo>
                <a:lnTo>
                  <a:pt x="567182" y="372300"/>
                </a:lnTo>
                <a:lnTo>
                  <a:pt x="575818" y="373278"/>
                </a:lnTo>
                <a:lnTo>
                  <a:pt x="578612" y="372186"/>
                </a:lnTo>
                <a:lnTo>
                  <a:pt x="580644" y="370027"/>
                </a:lnTo>
                <a:lnTo>
                  <a:pt x="582549" y="367868"/>
                </a:lnTo>
                <a:lnTo>
                  <a:pt x="583311" y="364896"/>
                </a:lnTo>
                <a:lnTo>
                  <a:pt x="582640" y="361873"/>
                </a:lnTo>
                <a:close/>
              </a:path>
              <a:path w="583564" h="373379">
                <a:moveTo>
                  <a:pt x="550030" y="361950"/>
                </a:moveTo>
                <a:lnTo>
                  <a:pt x="550574" y="362292"/>
                </a:lnTo>
                <a:lnTo>
                  <a:pt x="550030" y="361950"/>
                </a:lnTo>
                <a:close/>
              </a:path>
              <a:path w="583564" h="373379">
                <a:moveTo>
                  <a:pt x="582105" y="359168"/>
                </a:moveTo>
                <a:lnTo>
                  <a:pt x="544830" y="359168"/>
                </a:lnTo>
                <a:lnTo>
                  <a:pt x="545592" y="359562"/>
                </a:lnTo>
                <a:lnTo>
                  <a:pt x="550030" y="361950"/>
                </a:lnTo>
                <a:lnTo>
                  <a:pt x="582640" y="361873"/>
                </a:lnTo>
                <a:lnTo>
                  <a:pt x="582105" y="359168"/>
                </a:lnTo>
                <a:close/>
              </a:path>
              <a:path w="583564" h="373379">
                <a:moveTo>
                  <a:pt x="545438" y="359494"/>
                </a:moveTo>
                <a:lnTo>
                  <a:pt x="545566" y="359562"/>
                </a:lnTo>
                <a:lnTo>
                  <a:pt x="545438" y="359494"/>
                </a:lnTo>
                <a:close/>
              </a:path>
              <a:path w="583564" h="373379">
                <a:moveTo>
                  <a:pt x="580293" y="353923"/>
                </a:moveTo>
                <a:lnTo>
                  <a:pt x="533400" y="353923"/>
                </a:lnTo>
                <a:lnTo>
                  <a:pt x="534416" y="354355"/>
                </a:lnTo>
                <a:lnTo>
                  <a:pt x="539369" y="356793"/>
                </a:lnTo>
                <a:lnTo>
                  <a:pt x="545438" y="359494"/>
                </a:lnTo>
                <a:lnTo>
                  <a:pt x="544830" y="359168"/>
                </a:lnTo>
                <a:lnTo>
                  <a:pt x="582105" y="359168"/>
                </a:lnTo>
                <a:lnTo>
                  <a:pt x="581914" y="358203"/>
                </a:lnTo>
                <a:lnTo>
                  <a:pt x="581152" y="355193"/>
                </a:lnTo>
                <a:lnTo>
                  <a:pt x="580293" y="353923"/>
                </a:lnTo>
                <a:close/>
              </a:path>
              <a:path w="583564" h="373379">
                <a:moveTo>
                  <a:pt x="533940" y="354183"/>
                </a:moveTo>
                <a:lnTo>
                  <a:pt x="534297" y="354355"/>
                </a:lnTo>
                <a:lnTo>
                  <a:pt x="533940" y="354183"/>
                </a:lnTo>
                <a:close/>
              </a:path>
              <a:path w="583564" h="373379">
                <a:moveTo>
                  <a:pt x="533400" y="353923"/>
                </a:moveTo>
                <a:lnTo>
                  <a:pt x="533940" y="354183"/>
                </a:lnTo>
                <a:lnTo>
                  <a:pt x="534416" y="354355"/>
                </a:lnTo>
                <a:lnTo>
                  <a:pt x="533400" y="353923"/>
                </a:lnTo>
                <a:close/>
              </a:path>
              <a:path w="583564" h="373379">
                <a:moveTo>
                  <a:pt x="454403" y="283248"/>
                </a:moveTo>
                <a:lnTo>
                  <a:pt x="405384" y="283248"/>
                </a:lnTo>
                <a:lnTo>
                  <a:pt x="505714" y="341934"/>
                </a:lnTo>
                <a:lnTo>
                  <a:pt x="506857" y="342518"/>
                </a:lnTo>
                <a:lnTo>
                  <a:pt x="527812" y="351967"/>
                </a:lnTo>
                <a:lnTo>
                  <a:pt x="533940" y="354183"/>
                </a:lnTo>
                <a:lnTo>
                  <a:pt x="533400" y="353923"/>
                </a:lnTo>
                <a:lnTo>
                  <a:pt x="580293" y="353923"/>
                </a:lnTo>
                <a:lnTo>
                  <a:pt x="579374" y="352564"/>
                </a:lnTo>
                <a:lnTo>
                  <a:pt x="576834" y="350875"/>
                </a:lnTo>
                <a:lnTo>
                  <a:pt x="562864" y="341756"/>
                </a:lnTo>
                <a:lnTo>
                  <a:pt x="562356" y="341477"/>
                </a:lnTo>
                <a:lnTo>
                  <a:pt x="556641" y="338124"/>
                </a:lnTo>
                <a:lnTo>
                  <a:pt x="555879" y="337705"/>
                </a:lnTo>
                <a:lnTo>
                  <a:pt x="550065" y="334835"/>
                </a:lnTo>
                <a:lnTo>
                  <a:pt x="544449" y="331838"/>
                </a:lnTo>
                <a:lnTo>
                  <a:pt x="543306" y="331342"/>
                </a:lnTo>
                <a:lnTo>
                  <a:pt x="537261" y="328828"/>
                </a:lnTo>
                <a:lnTo>
                  <a:pt x="518457" y="320560"/>
                </a:lnTo>
                <a:lnTo>
                  <a:pt x="518287" y="320560"/>
                </a:lnTo>
                <a:lnTo>
                  <a:pt x="517017" y="319925"/>
                </a:lnTo>
                <a:lnTo>
                  <a:pt x="517199" y="319925"/>
                </a:lnTo>
                <a:lnTo>
                  <a:pt x="454403" y="283248"/>
                </a:lnTo>
                <a:close/>
              </a:path>
              <a:path w="583564" h="373379">
                <a:moveTo>
                  <a:pt x="549783" y="334695"/>
                </a:moveTo>
                <a:lnTo>
                  <a:pt x="550037" y="334835"/>
                </a:lnTo>
                <a:lnTo>
                  <a:pt x="549783" y="334695"/>
                </a:lnTo>
                <a:close/>
              </a:path>
              <a:path w="583564" h="373379">
                <a:moveTo>
                  <a:pt x="536956" y="328701"/>
                </a:moveTo>
                <a:lnTo>
                  <a:pt x="537210" y="328828"/>
                </a:lnTo>
                <a:lnTo>
                  <a:pt x="536956" y="328701"/>
                </a:lnTo>
                <a:close/>
              </a:path>
              <a:path w="583564" h="373379">
                <a:moveTo>
                  <a:pt x="517017" y="319925"/>
                </a:moveTo>
                <a:lnTo>
                  <a:pt x="518287" y="320560"/>
                </a:lnTo>
                <a:lnTo>
                  <a:pt x="517762" y="320254"/>
                </a:lnTo>
                <a:lnTo>
                  <a:pt x="517017" y="319925"/>
                </a:lnTo>
                <a:close/>
              </a:path>
              <a:path w="583564" h="373379">
                <a:moveTo>
                  <a:pt x="517762" y="320254"/>
                </a:moveTo>
                <a:lnTo>
                  <a:pt x="518287" y="320560"/>
                </a:lnTo>
                <a:lnTo>
                  <a:pt x="518457" y="320560"/>
                </a:lnTo>
                <a:lnTo>
                  <a:pt x="517762" y="320254"/>
                </a:lnTo>
                <a:close/>
              </a:path>
              <a:path w="583564" h="373379">
                <a:moveTo>
                  <a:pt x="517199" y="319925"/>
                </a:moveTo>
                <a:lnTo>
                  <a:pt x="517017" y="319925"/>
                </a:lnTo>
                <a:lnTo>
                  <a:pt x="517762" y="320254"/>
                </a:lnTo>
                <a:lnTo>
                  <a:pt x="517199" y="319925"/>
                </a:lnTo>
                <a:close/>
              </a:path>
              <a:path w="583564" h="373379">
                <a:moveTo>
                  <a:pt x="355986" y="227444"/>
                </a:moveTo>
                <a:lnTo>
                  <a:pt x="314198" y="227444"/>
                </a:lnTo>
                <a:lnTo>
                  <a:pt x="314833" y="227888"/>
                </a:lnTo>
                <a:lnTo>
                  <a:pt x="329311" y="238607"/>
                </a:lnTo>
                <a:lnTo>
                  <a:pt x="329438" y="238632"/>
                </a:lnTo>
                <a:lnTo>
                  <a:pt x="348107" y="252323"/>
                </a:lnTo>
                <a:lnTo>
                  <a:pt x="358775" y="259219"/>
                </a:lnTo>
                <a:lnTo>
                  <a:pt x="359537" y="259676"/>
                </a:lnTo>
                <a:lnTo>
                  <a:pt x="384556" y="273265"/>
                </a:lnTo>
                <a:lnTo>
                  <a:pt x="406146" y="283705"/>
                </a:lnTo>
                <a:lnTo>
                  <a:pt x="405384" y="283248"/>
                </a:lnTo>
                <a:lnTo>
                  <a:pt x="454403" y="283248"/>
                </a:lnTo>
                <a:lnTo>
                  <a:pt x="417830" y="261886"/>
                </a:lnTo>
                <a:lnTo>
                  <a:pt x="416941" y="261429"/>
                </a:lnTo>
                <a:lnTo>
                  <a:pt x="395902" y="251256"/>
                </a:lnTo>
                <a:lnTo>
                  <a:pt x="395351" y="250990"/>
                </a:lnTo>
                <a:lnTo>
                  <a:pt x="371348" y="237934"/>
                </a:lnTo>
                <a:lnTo>
                  <a:pt x="371519" y="237934"/>
                </a:lnTo>
                <a:lnTo>
                  <a:pt x="362077" y="231914"/>
                </a:lnTo>
                <a:lnTo>
                  <a:pt x="355986" y="227444"/>
                </a:lnTo>
                <a:close/>
              </a:path>
              <a:path w="583564" h="373379">
                <a:moveTo>
                  <a:pt x="395507" y="251065"/>
                </a:moveTo>
                <a:lnTo>
                  <a:pt x="395859" y="251256"/>
                </a:lnTo>
                <a:lnTo>
                  <a:pt x="395507" y="251065"/>
                </a:lnTo>
                <a:close/>
              </a:path>
              <a:path w="583564" h="373379">
                <a:moveTo>
                  <a:pt x="395368" y="250990"/>
                </a:moveTo>
                <a:lnTo>
                  <a:pt x="395507" y="251065"/>
                </a:lnTo>
                <a:lnTo>
                  <a:pt x="395368" y="250990"/>
                </a:lnTo>
                <a:close/>
              </a:path>
              <a:path w="583564" h="373379">
                <a:moveTo>
                  <a:pt x="371519" y="237934"/>
                </a:moveTo>
                <a:lnTo>
                  <a:pt x="371348" y="237934"/>
                </a:lnTo>
                <a:lnTo>
                  <a:pt x="372237" y="238391"/>
                </a:lnTo>
                <a:lnTo>
                  <a:pt x="371519" y="237934"/>
                </a:lnTo>
                <a:close/>
              </a:path>
              <a:path w="583564" h="373379">
                <a:moveTo>
                  <a:pt x="362552" y="232217"/>
                </a:moveTo>
                <a:lnTo>
                  <a:pt x="362712" y="232333"/>
                </a:lnTo>
                <a:lnTo>
                  <a:pt x="362552" y="232217"/>
                </a:lnTo>
                <a:close/>
              </a:path>
              <a:path w="583564" h="373379">
                <a:moveTo>
                  <a:pt x="362135" y="231914"/>
                </a:moveTo>
                <a:lnTo>
                  <a:pt x="362552" y="232217"/>
                </a:lnTo>
                <a:lnTo>
                  <a:pt x="362135" y="231914"/>
                </a:lnTo>
                <a:close/>
              </a:path>
              <a:path w="583564" h="373379">
                <a:moveTo>
                  <a:pt x="314572" y="227721"/>
                </a:moveTo>
                <a:lnTo>
                  <a:pt x="314799" y="227888"/>
                </a:lnTo>
                <a:lnTo>
                  <a:pt x="314572" y="227721"/>
                </a:lnTo>
                <a:close/>
              </a:path>
              <a:path w="583564" h="373379">
                <a:moveTo>
                  <a:pt x="217746" y="161337"/>
                </a:moveTo>
                <a:lnTo>
                  <a:pt x="239268" y="180022"/>
                </a:lnTo>
                <a:lnTo>
                  <a:pt x="240919" y="181254"/>
                </a:lnTo>
                <a:lnTo>
                  <a:pt x="268732" y="198170"/>
                </a:lnTo>
                <a:lnTo>
                  <a:pt x="314572" y="227721"/>
                </a:lnTo>
                <a:lnTo>
                  <a:pt x="314198" y="227444"/>
                </a:lnTo>
                <a:lnTo>
                  <a:pt x="355986" y="227444"/>
                </a:lnTo>
                <a:lnTo>
                  <a:pt x="353314" y="225501"/>
                </a:lnTo>
                <a:lnTo>
                  <a:pt x="344094" y="218693"/>
                </a:lnTo>
                <a:lnTo>
                  <a:pt x="328930" y="207530"/>
                </a:lnTo>
                <a:lnTo>
                  <a:pt x="328295" y="207086"/>
                </a:lnTo>
                <a:lnTo>
                  <a:pt x="281559" y="177037"/>
                </a:lnTo>
                <a:lnTo>
                  <a:pt x="256990" y="162026"/>
                </a:lnTo>
                <a:lnTo>
                  <a:pt x="218821" y="162026"/>
                </a:lnTo>
                <a:lnTo>
                  <a:pt x="217746" y="161337"/>
                </a:lnTo>
                <a:close/>
              </a:path>
              <a:path w="583564" h="373379">
                <a:moveTo>
                  <a:pt x="344043" y="218655"/>
                </a:moveTo>
                <a:close/>
              </a:path>
              <a:path w="583564" h="373379">
                <a:moveTo>
                  <a:pt x="268478" y="198018"/>
                </a:moveTo>
                <a:lnTo>
                  <a:pt x="268714" y="198170"/>
                </a:lnTo>
                <a:lnTo>
                  <a:pt x="268478" y="198018"/>
                </a:lnTo>
                <a:close/>
              </a:path>
              <a:path w="583564" h="373379">
                <a:moveTo>
                  <a:pt x="217297" y="160947"/>
                </a:moveTo>
                <a:lnTo>
                  <a:pt x="217751" y="161340"/>
                </a:lnTo>
                <a:lnTo>
                  <a:pt x="218821" y="162026"/>
                </a:lnTo>
                <a:lnTo>
                  <a:pt x="217297" y="160947"/>
                </a:lnTo>
                <a:close/>
              </a:path>
              <a:path w="583564" h="373379">
                <a:moveTo>
                  <a:pt x="254990" y="160947"/>
                </a:moveTo>
                <a:lnTo>
                  <a:pt x="217297" y="160947"/>
                </a:lnTo>
                <a:lnTo>
                  <a:pt x="218821" y="162026"/>
                </a:lnTo>
                <a:lnTo>
                  <a:pt x="256990" y="162026"/>
                </a:lnTo>
                <a:lnTo>
                  <a:pt x="255868" y="161340"/>
                </a:lnTo>
                <a:lnTo>
                  <a:pt x="255519" y="161337"/>
                </a:lnTo>
                <a:lnTo>
                  <a:pt x="254990" y="160947"/>
                </a:lnTo>
                <a:close/>
              </a:path>
              <a:path w="583564" h="373379">
                <a:moveTo>
                  <a:pt x="253873" y="160121"/>
                </a:moveTo>
                <a:lnTo>
                  <a:pt x="255524" y="161340"/>
                </a:lnTo>
                <a:lnTo>
                  <a:pt x="254705" y="160630"/>
                </a:lnTo>
                <a:lnTo>
                  <a:pt x="253873" y="160121"/>
                </a:lnTo>
                <a:close/>
              </a:path>
              <a:path w="583564" h="373379">
                <a:moveTo>
                  <a:pt x="254705" y="160630"/>
                </a:moveTo>
                <a:lnTo>
                  <a:pt x="255524" y="161340"/>
                </a:lnTo>
                <a:lnTo>
                  <a:pt x="255868" y="161340"/>
                </a:lnTo>
                <a:lnTo>
                  <a:pt x="254705" y="160630"/>
                </a:lnTo>
                <a:close/>
              </a:path>
              <a:path w="583564" h="373379">
                <a:moveTo>
                  <a:pt x="188319" y="113068"/>
                </a:moveTo>
                <a:lnTo>
                  <a:pt x="142494" y="113068"/>
                </a:lnTo>
                <a:lnTo>
                  <a:pt x="217746" y="161337"/>
                </a:lnTo>
                <a:lnTo>
                  <a:pt x="217297" y="160947"/>
                </a:lnTo>
                <a:lnTo>
                  <a:pt x="254990" y="160947"/>
                </a:lnTo>
                <a:lnTo>
                  <a:pt x="253873" y="160121"/>
                </a:lnTo>
                <a:lnTo>
                  <a:pt x="254119" y="160121"/>
                </a:lnTo>
                <a:lnTo>
                  <a:pt x="233553" y="142265"/>
                </a:lnTo>
                <a:lnTo>
                  <a:pt x="232156" y="141185"/>
                </a:lnTo>
                <a:lnTo>
                  <a:pt x="188319" y="113068"/>
                </a:lnTo>
                <a:close/>
              </a:path>
              <a:path w="583564" h="373379">
                <a:moveTo>
                  <a:pt x="254119" y="160121"/>
                </a:moveTo>
                <a:lnTo>
                  <a:pt x="253873" y="160121"/>
                </a:lnTo>
                <a:lnTo>
                  <a:pt x="254705" y="160630"/>
                </a:lnTo>
                <a:lnTo>
                  <a:pt x="254119" y="160121"/>
                </a:lnTo>
                <a:close/>
              </a:path>
              <a:path w="583564" h="373379">
                <a:moveTo>
                  <a:pt x="81630" y="44043"/>
                </a:moveTo>
                <a:lnTo>
                  <a:pt x="42418" y="44043"/>
                </a:lnTo>
                <a:lnTo>
                  <a:pt x="43434" y="44805"/>
                </a:lnTo>
                <a:lnTo>
                  <a:pt x="54737" y="54432"/>
                </a:lnTo>
                <a:lnTo>
                  <a:pt x="74549" y="69913"/>
                </a:lnTo>
                <a:lnTo>
                  <a:pt x="75565" y="70611"/>
                </a:lnTo>
                <a:lnTo>
                  <a:pt x="142494" y="113093"/>
                </a:lnTo>
                <a:lnTo>
                  <a:pt x="188319" y="113068"/>
                </a:lnTo>
                <a:lnTo>
                  <a:pt x="155829" y="92227"/>
                </a:lnTo>
                <a:lnTo>
                  <a:pt x="89873" y="50418"/>
                </a:lnTo>
                <a:lnTo>
                  <a:pt x="88773" y="49720"/>
                </a:lnTo>
                <a:lnTo>
                  <a:pt x="81630" y="44043"/>
                </a:lnTo>
                <a:close/>
              </a:path>
              <a:path w="583564" h="373379">
                <a:moveTo>
                  <a:pt x="88773" y="49720"/>
                </a:moveTo>
                <a:lnTo>
                  <a:pt x="89789" y="50418"/>
                </a:lnTo>
                <a:lnTo>
                  <a:pt x="89423" y="50133"/>
                </a:lnTo>
                <a:lnTo>
                  <a:pt x="88773" y="49720"/>
                </a:lnTo>
                <a:close/>
              </a:path>
              <a:path w="583564" h="373379">
                <a:moveTo>
                  <a:pt x="89423" y="50133"/>
                </a:moveTo>
                <a:lnTo>
                  <a:pt x="89789" y="50418"/>
                </a:lnTo>
                <a:lnTo>
                  <a:pt x="89423" y="50133"/>
                </a:lnTo>
                <a:close/>
              </a:path>
              <a:path w="583564" h="373379">
                <a:moveTo>
                  <a:pt x="88895" y="49720"/>
                </a:moveTo>
                <a:lnTo>
                  <a:pt x="89423" y="50133"/>
                </a:lnTo>
                <a:lnTo>
                  <a:pt x="88895" y="49720"/>
                </a:lnTo>
                <a:close/>
              </a:path>
              <a:path w="583564" h="373379">
                <a:moveTo>
                  <a:pt x="42801" y="44367"/>
                </a:moveTo>
                <a:lnTo>
                  <a:pt x="43321" y="44805"/>
                </a:lnTo>
                <a:lnTo>
                  <a:pt x="42801" y="44367"/>
                </a:lnTo>
                <a:close/>
              </a:path>
              <a:path w="583564" h="373379">
                <a:moveTo>
                  <a:pt x="42418" y="44043"/>
                </a:moveTo>
                <a:lnTo>
                  <a:pt x="42801" y="44367"/>
                </a:lnTo>
                <a:lnTo>
                  <a:pt x="43434" y="44805"/>
                </a:lnTo>
                <a:lnTo>
                  <a:pt x="42418" y="44043"/>
                </a:lnTo>
                <a:close/>
              </a:path>
              <a:path w="583564" h="373379">
                <a:moveTo>
                  <a:pt x="73308" y="37541"/>
                </a:moveTo>
                <a:lnTo>
                  <a:pt x="32385" y="37541"/>
                </a:lnTo>
                <a:lnTo>
                  <a:pt x="38227" y="41135"/>
                </a:lnTo>
                <a:lnTo>
                  <a:pt x="42801" y="44367"/>
                </a:lnTo>
                <a:lnTo>
                  <a:pt x="42418" y="44043"/>
                </a:lnTo>
                <a:lnTo>
                  <a:pt x="81630" y="44043"/>
                </a:lnTo>
                <a:lnTo>
                  <a:pt x="73308" y="37541"/>
                </a:lnTo>
                <a:close/>
              </a:path>
              <a:path w="583564" h="373379">
                <a:moveTo>
                  <a:pt x="37719" y="40843"/>
                </a:moveTo>
                <a:lnTo>
                  <a:pt x="38140" y="41135"/>
                </a:lnTo>
                <a:lnTo>
                  <a:pt x="37719" y="40843"/>
                </a:lnTo>
                <a:close/>
              </a:path>
              <a:path w="583564" h="373379">
                <a:moveTo>
                  <a:pt x="20800" y="30726"/>
                </a:moveTo>
                <a:lnTo>
                  <a:pt x="32639" y="37718"/>
                </a:lnTo>
                <a:lnTo>
                  <a:pt x="32385" y="37541"/>
                </a:lnTo>
                <a:lnTo>
                  <a:pt x="73308" y="37541"/>
                </a:lnTo>
                <a:lnTo>
                  <a:pt x="70383" y="35255"/>
                </a:lnTo>
                <a:lnTo>
                  <a:pt x="65419" y="31038"/>
                </a:lnTo>
                <a:lnTo>
                  <a:pt x="21463" y="31038"/>
                </a:lnTo>
                <a:lnTo>
                  <a:pt x="20800" y="30726"/>
                </a:lnTo>
                <a:close/>
              </a:path>
              <a:path w="583564" h="373379">
                <a:moveTo>
                  <a:pt x="70084" y="35021"/>
                </a:moveTo>
                <a:lnTo>
                  <a:pt x="70358" y="35255"/>
                </a:lnTo>
                <a:lnTo>
                  <a:pt x="70084" y="35021"/>
                </a:lnTo>
                <a:close/>
              </a:path>
              <a:path w="583564" h="373379">
                <a:moveTo>
                  <a:pt x="69986" y="34937"/>
                </a:moveTo>
                <a:close/>
              </a:path>
              <a:path w="583564" h="373379">
                <a:moveTo>
                  <a:pt x="20447" y="30518"/>
                </a:moveTo>
                <a:lnTo>
                  <a:pt x="20800" y="30726"/>
                </a:lnTo>
                <a:lnTo>
                  <a:pt x="21463" y="31038"/>
                </a:lnTo>
                <a:lnTo>
                  <a:pt x="20447" y="30518"/>
                </a:lnTo>
                <a:close/>
              </a:path>
              <a:path w="583564" h="373379">
                <a:moveTo>
                  <a:pt x="64809" y="30518"/>
                </a:moveTo>
                <a:lnTo>
                  <a:pt x="20447" y="30518"/>
                </a:lnTo>
                <a:lnTo>
                  <a:pt x="21463" y="31038"/>
                </a:lnTo>
                <a:lnTo>
                  <a:pt x="65419" y="31038"/>
                </a:lnTo>
                <a:lnTo>
                  <a:pt x="64809" y="30518"/>
                </a:lnTo>
                <a:close/>
              </a:path>
              <a:path w="583564" h="373379">
                <a:moveTo>
                  <a:pt x="12954" y="0"/>
                </a:moveTo>
                <a:lnTo>
                  <a:pt x="5588" y="2819"/>
                </a:lnTo>
                <a:lnTo>
                  <a:pt x="0" y="15303"/>
                </a:lnTo>
                <a:lnTo>
                  <a:pt x="2794" y="22618"/>
                </a:lnTo>
                <a:lnTo>
                  <a:pt x="15621" y="28270"/>
                </a:lnTo>
                <a:lnTo>
                  <a:pt x="20800" y="30726"/>
                </a:lnTo>
                <a:lnTo>
                  <a:pt x="20447" y="30518"/>
                </a:lnTo>
                <a:lnTo>
                  <a:pt x="64809" y="30518"/>
                </a:lnTo>
                <a:lnTo>
                  <a:pt x="58547" y="25171"/>
                </a:lnTo>
                <a:lnTo>
                  <a:pt x="57531" y="24409"/>
                </a:lnTo>
                <a:lnTo>
                  <a:pt x="51689" y="20446"/>
                </a:lnTo>
                <a:lnTo>
                  <a:pt x="51308" y="20154"/>
                </a:lnTo>
                <a:lnTo>
                  <a:pt x="45212" y="16382"/>
                </a:lnTo>
                <a:lnTo>
                  <a:pt x="33020" y="9182"/>
                </a:lnTo>
                <a:lnTo>
                  <a:pt x="32004" y="8648"/>
                </a:lnTo>
                <a:lnTo>
                  <a:pt x="25908" y="5765"/>
                </a:lnTo>
                <a:lnTo>
                  <a:pt x="12954" y="0"/>
                </a:lnTo>
                <a:close/>
              </a:path>
              <a:path w="583564" h="373379">
                <a:moveTo>
                  <a:pt x="15367" y="28168"/>
                </a:moveTo>
                <a:lnTo>
                  <a:pt x="15582" y="28270"/>
                </a:lnTo>
                <a:lnTo>
                  <a:pt x="15367" y="281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46">
            <a:extLst>
              <a:ext uri="{FF2B5EF4-FFF2-40B4-BE49-F238E27FC236}">
                <a16:creationId xmlns:a16="http://schemas.microsoft.com/office/drawing/2014/main" id="{43FF551D-40B1-6E04-7F90-5987624A9645}"/>
              </a:ext>
            </a:extLst>
          </p:cNvPr>
          <p:cNvSpPr/>
          <p:nvPr/>
        </p:nvSpPr>
        <p:spPr>
          <a:xfrm>
            <a:off x="7115049" y="492633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47">
            <a:extLst>
              <a:ext uri="{FF2B5EF4-FFF2-40B4-BE49-F238E27FC236}">
                <a16:creationId xmlns:a16="http://schemas.microsoft.com/office/drawing/2014/main" id="{793630D0-647D-F1E0-C927-6D5866CE8D2E}"/>
              </a:ext>
            </a:extLst>
          </p:cNvPr>
          <p:cNvSpPr/>
          <p:nvPr/>
        </p:nvSpPr>
        <p:spPr>
          <a:xfrm>
            <a:off x="10560050" y="676275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48">
            <a:extLst>
              <a:ext uri="{FF2B5EF4-FFF2-40B4-BE49-F238E27FC236}">
                <a16:creationId xmlns:a16="http://schemas.microsoft.com/office/drawing/2014/main" id="{F0FFC801-15CA-2A66-A519-29375025069F}"/>
              </a:ext>
            </a:extLst>
          </p:cNvPr>
          <p:cNvSpPr/>
          <p:nvPr/>
        </p:nvSpPr>
        <p:spPr>
          <a:xfrm>
            <a:off x="10611359" y="1220979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51">
            <a:extLst>
              <a:ext uri="{FF2B5EF4-FFF2-40B4-BE49-F238E27FC236}">
                <a16:creationId xmlns:a16="http://schemas.microsoft.com/office/drawing/2014/main" id="{3FD9F32B-ABF7-D499-8395-3993DFE69EE7}"/>
              </a:ext>
            </a:extLst>
          </p:cNvPr>
          <p:cNvSpPr/>
          <p:nvPr/>
        </p:nvSpPr>
        <p:spPr>
          <a:xfrm>
            <a:off x="4187698" y="712852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4335931B-0620-AB6C-3E69-706A9584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781" y="306312"/>
            <a:ext cx="4349115" cy="36933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Router</a:t>
            </a:r>
          </a:p>
        </p:txBody>
      </p:sp>
      <p:sp>
        <p:nvSpPr>
          <p:cNvPr id="82" name="object 42">
            <a:extLst>
              <a:ext uri="{FF2B5EF4-FFF2-40B4-BE49-F238E27FC236}">
                <a16:creationId xmlns:a16="http://schemas.microsoft.com/office/drawing/2014/main" id="{E5096A5A-C164-0876-2B68-3EE65C93D882}"/>
              </a:ext>
            </a:extLst>
          </p:cNvPr>
          <p:cNvSpPr/>
          <p:nvPr/>
        </p:nvSpPr>
        <p:spPr>
          <a:xfrm>
            <a:off x="7150419" y="191876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42">
            <a:extLst>
              <a:ext uri="{FF2B5EF4-FFF2-40B4-BE49-F238E27FC236}">
                <a16:creationId xmlns:a16="http://schemas.microsoft.com/office/drawing/2014/main" id="{B17F7009-6E80-29E5-B5DE-EA18CC5FF750}"/>
              </a:ext>
            </a:extLst>
          </p:cNvPr>
          <p:cNvSpPr/>
          <p:nvPr/>
        </p:nvSpPr>
        <p:spPr>
          <a:xfrm>
            <a:off x="10928936" y="270399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42">
            <a:extLst>
              <a:ext uri="{FF2B5EF4-FFF2-40B4-BE49-F238E27FC236}">
                <a16:creationId xmlns:a16="http://schemas.microsoft.com/office/drawing/2014/main" id="{45F74804-0460-6E31-E985-F14DF38E15F0}"/>
              </a:ext>
            </a:extLst>
          </p:cNvPr>
          <p:cNvSpPr/>
          <p:nvPr/>
        </p:nvSpPr>
        <p:spPr>
          <a:xfrm>
            <a:off x="252065" y="268999"/>
            <a:ext cx="1506278" cy="75463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930845-F79A-ECD1-AA61-7C0A0DB82D80}"/>
              </a:ext>
            </a:extLst>
          </p:cNvPr>
          <p:cNvSpPr txBox="1"/>
          <p:nvPr/>
        </p:nvSpPr>
        <p:spPr>
          <a:xfrm>
            <a:off x="152400" y="106780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SRC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F6CB6D7-0D5B-D4EE-A575-52D06B7CEB77}"/>
              </a:ext>
            </a:extLst>
          </p:cNvPr>
          <p:cNvSpPr txBox="1"/>
          <p:nvPr/>
        </p:nvSpPr>
        <p:spPr>
          <a:xfrm>
            <a:off x="10818812" y="4909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56FEE92-78BC-1627-94F1-2D51F237B5F6}"/>
              </a:ext>
            </a:extLst>
          </p:cNvPr>
          <p:cNvSpPr/>
          <p:nvPr/>
        </p:nvSpPr>
        <p:spPr>
          <a:xfrm>
            <a:off x="223319" y="1991768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279EE77-5640-F0FD-2922-1B40B2AC70D3}"/>
              </a:ext>
            </a:extLst>
          </p:cNvPr>
          <p:cNvSpPr/>
          <p:nvPr/>
        </p:nvSpPr>
        <p:spPr>
          <a:xfrm>
            <a:off x="222015" y="2600882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A61C7AB-099F-3B47-9271-82874630DDF1}"/>
              </a:ext>
            </a:extLst>
          </p:cNvPr>
          <p:cNvSpPr/>
          <p:nvPr/>
        </p:nvSpPr>
        <p:spPr>
          <a:xfrm>
            <a:off x="220711" y="3200033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9942D4D-DF01-D1A5-E3B9-54C3B4257E05}"/>
              </a:ext>
            </a:extLst>
          </p:cNvPr>
          <p:cNvSpPr/>
          <p:nvPr/>
        </p:nvSpPr>
        <p:spPr>
          <a:xfrm>
            <a:off x="220711" y="1991768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EBFF0E0-6DC0-E6FB-B762-D7BAD55CEBF0}"/>
              </a:ext>
            </a:extLst>
          </p:cNvPr>
          <p:cNvSpPr txBox="1"/>
          <p:nvPr/>
        </p:nvSpPr>
        <p:spPr>
          <a:xfrm>
            <a:off x="422790" y="161784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7F5FBD-E2A4-F7EF-8536-7699F6CA30E8}"/>
              </a:ext>
            </a:extLst>
          </p:cNvPr>
          <p:cNvSpPr txBox="1"/>
          <p:nvPr/>
        </p:nvSpPr>
        <p:spPr>
          <a:xfrm>
            <a:off x="189597" y="4086755"/>
            <a:ext cx="248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Sending our packet to a destination is not a simple task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B757C2-5C23-4AE6-DFED-3C6F7D0A4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090" y="1717392"/>
            <a:ext cx="3887295" cy="12697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0B96BC-110D-0B81-5236-9073328B9D16}"/>
                  </a:ext>
                </a:extLst>
              </p14:cNvPr>
              <p14:cNvContentPartPr/>
              <p14:nvPr/>
            </p14:nvContentPartPr>
            <p14:xfrm>
              <a:off x="6259706" y="1671466"/>
              <a:ext cx="1267200" cy="784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0B96BC-110D-0B81-5236-9073328B9D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2066" y="1653826"/>
                <a:ext cx="130284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5239277-AE3B-9C9A-8C54-EA9B70C9DBA6}"/>
                  </a:ext>
                </a:extLst>
              </p14:cNvPr>
              <p14:cNvContentPartPr/>
              <p14:nvPr/>
            </p14:nvContentPartPr>
            <p14:xfrm>
              <a:off x="6132626" y="2446546"/>
              <a:ext cx="1394280" cy="57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5239277-AE3B-9C9A-8C54-EA9B70C9DB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14986" y="2428906"/>
                <a:ext cx="1429920" cy="60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3EB680D-8985-A038-5364-F9F3FF1C450F}"/>
              </a:ext>
            </a:extLst>
          </p:cNvPr>
          <p:cNvGrpSpPr/>
          <p:nvPr/>
        </p:nvGrpSpPr>
        <p:grpSpPr>
          <a:xfrm>
            <a:off x="6707186" y="2279866"/>
            <a:ext cx="207000" cy="307080"/>
            <a:chOff x="6707186" y="2279866"/>
            <a:chExt cx="20700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681A0D-6092-D429-8C80-DDD5982EDB3F}"/>
                    </a:ext>
                  </a:extLst>
                </p14:cNvPr>
                <p14:cNvContentPartPr/>
                <p14:nvPr/>
              </p14:nvContentPartPr>
              <p14:xfrm>
                <a:off x="6707186" y="2279866"/>
                <a:ext cx="7920" cy="91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681A0D-6092-D429-8C80-DDD5982EDB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89186" y="2262226"/>
                  <a:ext cx="43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BD32DEC-CFC1-1969-88D4-62D5F5E3E15F}"/>
                    </a:ext>
                  </a:extLst>
                </p14:cNvPr>
                <p14:cNvContentPartPr/>
                <p14:nvPr/>
              </p14:nvContentPartPr>
              <p14:xfrm>
                <a:off x="6785306" y="2487586"/>
                <a:ext cx="128880" cy="99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BD32DEC-CFC1-1969-88D4-62D5F5E3E15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67306" y="2469586"/>
                  <a:ext cx="164520" cy="13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26C7AC-4EFF-A8BA-C836-7302B45C2D40}"/>
                  </a:ext>
                </a:extLst>
              </p14:cNvPr>
              <p14:cNvContentPartPr/>
              <p14:nvPr/>
            </p14:nvContentPartPr>
            <p14:xfrm>
              <a:off x="6577226" y="2931106"/>
              <a:ext cx="150120" cy="202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26C7AC-4EFF-A8BA-C836-7302B45C2D4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59226" y="2913106"/>
                <a:ext cx="185760" cy="238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C4BE853-12F1-89E3-2AB6-C5819DC7E530}"/>
              </a:ext>
            </a:extLst>
          </p:cNvPr>
          <p:cNvSpPr txBox="1"/>
          <p:nvPr/>
        </p:nvSpPr>
        <p:spPr>
          <a:xfrm>
            <a:off x="159419" y="5028448"/>
            <a:ext cx="2366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packet will travel through routers, which help </a:t>
            </a:r>
            <a:r>
              <a:rPr lang="en-US" b="1" dirty="0"/>
              <a:t>forward</a:t>
            </a:r>
            <a:r>
              <a:rPr lang="en-US" dirty="0"/>
              <a:t> our packet to the correct destination</a:t>
            </a:r>
          </a:p>
        </p:txBody>
      </p:sp>
    </p:spTree>
    <p:extLst>
      <p:ext uri="{BB962C8B-B14F-4D97-AF65-F5344CB8AC3E}">
        <p14:creationId xmlns:p14="http://schemas.microsoft.com/office/powerpoint/2010/main" val="3503360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E68BC-2007-80ED-923C-102F6AB5FCB5}"/>
              </a:ext>
            </a:extLst>
          </p:cNvPr>
          <p:cNvSpPr txBox="1"/>
          <p:nvPr/>
        </p:nvSpPr>
        <p:spPr>
          <a:xfrm>
            <a:off x="76200" y="76200"/>
            <a:ext cx="1159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Issues: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DD36D-F0AC-4CD7-8775-449E1EA0B5EE}"/>
              </a:ext>
            </a:extLst>
          </p:cNvPr>
          <p:cNvSpPr txBox="1"/>
          <p:nvPr/>
        </p:nvSpPr>
        <p:spPr>
          <a:xfrm>
            <a:off x="482600" y="954376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had to change the number of retries/queue size to make this attack easier for 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1A4A4-B540-F4C9-04CF-10681B028224}"/>
              </a:ext>
            </a:extLst>
          </p:cNvPr>
          <p:cNvSpPr txBox="1"/>
          <p:nvPr/>
        </p:nvSpPr>
        <p:spPr>
          <a:xfrm>
            <a:off x="452120" y="2697738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number of retries is low, and the waiting queue is large… we might not fill it in time!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647F4-A0D5-C848-54F7-7B219412E60E}"/>
              </a:ext>
            </a:extLst>
          </p:cNvPr>
          <p:cNvSpPr txBox="1"/>
          <p:nvPr/>
        </p:nvSpPr>
        <p:spPr>
          <a:xfrm>
            <a:off x="533400" y="4532423"/>
            <a:ext cx="25923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Solution?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 C (lmao)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0A422-6AD9-933E-AB64-5E5F80B50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548" y="7879"/>
            <a:ext cx="129874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220354-3E64-AE04-72BA-FCD50B2A0311}"/>
              </a:ext>
            </a:extLst>
          </p:cNvPr>
          <p:cNvSpPr txBox="1"/>
          <p:nvPr/>
        </p:nvSpPr>
        <p:spPr>
          <a:xfrm>
            <a:off x="8210148" y="58504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synflood.c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4D83A-2B2A-B4A3-2330-2C67735BB7CC}"/>
              </a:ext>
            </a:extLst>
          </p:cNvPr>
          <p:cNvSpPr txBox="1"/>
          <p:nvPr/>
        </p:nvSpPr>
        <p:spPr>
          <a:xfrm>
            <a:off x="5334000" y="1493724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Countermeasures</a:t>
            </a:r>
          </a:p>
          <a:p>
            <a:endParaRPr lang="en-US" dirty="0"/>
          </a:p>
          <a:p>
            <a:r>
              <a:rPr lang="en-US" b="1" dirty="0"/>
              <a:t>SYN Cookies</a:t>
            </a:r>
            <a:r>
              <a:rPr lang="en-US" dirty="0"/>
              <a:t>- Allocate server resources only for established connections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81CDC-3013-568B-CDE4-2946430DFAF7}"/>
              </a:ext>
            </a:extLst>
          </p:cNvPr>
          <p:cNvSpPr/>
          <p:nvPr/>
        </p:nvSpPr>
        <p:spPr>
          <a:xfrm>
            <a:off x="4876800" y="426720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85C39F-D2E3-36D5-6AFA-336AED7B1888}"/>
              </a:ext>
            </a:extLst>
          </p:cNvPr>
          <p:cNvSpPr txBox="1"/>
          <p:nvPr/>
        </p:nvSpPr>
        <p:spPr>
          <a:xfrm>
            <a:off x="5339073" y="462276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DDAFAB-A92B-A381-B852-2F587D92B3D4}"/>
              </a:ext>
            </a:extLst>
          </p:cNvPr>
          <p:cNvSpPr/>
          <p:nvPr/>
        </p:nvSpPr>
        <p:spPr>
          <a:xfrm>
            <a:off x="4953000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3803C-A814-1BBA-6F7F-7EC675973941}"/>
              </a:ext>
            </a:extLst>
          </p:cNvPr>
          <p:cNvSpPr/>
          <p:nvPr/>
        </p:nvSpPr>
        <p:spPr>
          <a:xfrm>
            <a:off x="5243066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EBE7DD-CA29-4214-B684-A4F385BE6994}"/>
              </a:ext>
            </a:extLst>
          </p:cNvPr>
          <p:cNvSpPr/>
          <p:nvPr/>
        </p:nvSpPr>
        <p:spPr>
          <a:xfrm>
            <a:off x="5568692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4D9794-D8D6-1FFE-7526-B07E7CE09D93}"/>
              </a:ext>
            </a:extLst>
          </p:cNvPr>
          <p:cNvSpPr/>
          <p:nvPr/>
        </p:nvSpPr>
        <p:spPr>
          <a:xfrm>
            <a:off x="5858758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CB7D9-E6C4-C98B-F511-0B795C409297}"/>
              </a:ext>
            </a:extLst>
          </p:cNvPr>
          <p:cNvSpPr/>
          <p:nvPr/>
        </p:nvSpPr>
        <p:spPr>
          <a:xfrm>
            <a:off x="6140693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4996AC-132F-3D62-2B74-1906FC551743}"/>
              </a:ext>
            </a:extLst>
          </p:cNvPr>
          <p:cNvSpPr/>
          <p:nvPr/>
        </p:nvSpPr>
        <p:spPr>
          <a:xfrm>
            <a:off x="6430759" y="43001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69EC15-E6A7-8BD0-47F3-DA8CA0A3E5B1}"/>
                  </a:ext>
                </a:extLst>
              </p14:cNvPr>
              <p14:cNvContentPartPr/>
              <p14:nvPr/>
            </p14:nvContentPartPr>
            <p14:xfrm>
              <a:off x="6791400" y="4170160"/>
              <a:ext cx="25920" cy="511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69EC15-E6A7-8BD0-47F3-DA8CA0A3E5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760" y="4134520"/>
                <a:ext cx="97560" cy="5832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640F89E2-D5FA-404E-14DF-EE450F9C2ADC}"/>
              </a:ext>
            </a:extLst>
          </p:cNvPr>
          <p:cNvSpPr/>
          <p:nvPr/>
        </p:nvSpPr>
        <p:spPr>
          <a:xfrm>
            <a:off x="6933130" y="4300129"/>
            <a:ext cx="228600" cy="27853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CEAC19-0FE3-315E-C74B-963C4C323220}"/>
              </a:ext>
            </a:extLst>
          </p:cNvPr>
          <p:cNvSpPr/>
          <p:nvPr/>
        </p:nvSpPr>
        <p:spPr>
          <a:xfrm>
            <a:off x="7223196" y="4300129"/>
            <a:ext cx="228600" cy="27853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FF5AC6-A743-45C5-6478-A1DC42476A34}"/>
              </a:ext>
            </a:extLst>
          </p:cNvPr>
          <p:cNvSpPr txBox="1"/>
          <p:nvPr/>
        </p:nvSpPr>
        <p:spPr>
          <a:xfrm>
            <a:off x="4876800" y="380502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2543AC-B390-5999-A73F-915BFAE82CDF}"/>
              </a:ext>
            </a:extLst>
          </p:cNvPr>
          <p:cNvSpPr txBox="1"/>
          <p:nvPr/>
        </p:nvSpPr>
        <p:spPr>
          <a:xfrm>
            <a:off x="6933130" y="386493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 received!</a:t>
            </a:r>
          </a:p>
        </p:txBody>
      </p:sp>
    </p:spTree>
    <p:extLst>
      <p:ext uri="{BB962C8B-B14F-4D97-AF65-F5344CB8AC3E}">
        <p14:creationId xmlns:p14="http://schemas.microsoft.com/office/powerpoint/2010/main" val="82835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381000" y="228600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B01E0-1A17-B662-77F1-10533218C77C}"/>
              </a:ext>
            </a:extLst>
          </p:cNvPr>
          <p:cNvSpPr txBox="1"/>
          <p:nvPr/>
        </p:nvSpPr>
        <p:spPr>
          <a:xfrm>
            <a:off x="914400" y="12954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Goal: </a:t>
            </a:r>
            <a:r>
              <a:rPr lang="en-US" sz="2400" dirty="0"/>
              <a:t>Break an established TCP connection by sending a spoofed RESET (RST) packet</a:t>
            </a:r>
            <a:endParaRPr lang="en-US" sz="2400" b="1" dirty="0"/>
          </a:p>
        </p:txBody>
      </p:sp>
      <p:pic>
        <p:nvPicPr>
          <p:cNvPr id="25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315CA5C8-19F8-1839-9348-62512DF36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304800" y="3276600"/>
            <a:ext cx="31784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892960B-0A41-1BEB-7189-8396947B1D36}"/>
              </a:ext>
            </a:extLst>
          </p:cNvPr>
          <p:cNvSpPr txBox="1"/>
          <p:nvPr/>
        </p:nvSpPr>
        <p:spPr>
          <a:xfrm rot="5400000">
            <a:off x="3004445" y="3806303"/>
            <a:ext cx="1345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TCP Header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D33519-DC86-D162-9664-49F0854F062E}"/>
              </a:ext>
            </a:extLst>
          </p:cNvPr>
          <p:cNvSpPr/>
          <p:nvPr/>
        </p:nvSpPr>
        <p:spPr>
          <a:xfrm>
            <a:off x="345680" y="4648200"/>
            <a:ext cx="3124200" cy="14427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547C2C-506F-D6BD-7198-7EADF21C6958}"/>
              </a:ext>
            </a:extLst>
          </p:cNvPr>
          <p:cNvSpPr/>
          <p:nvPr/>
        </p:nvSpPr>
        <p:spPr>
          <a:xfrm>
            <a:off x="304800" y="3276600"/>
            <a:ext cx="3541543" cy="2890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5BC368B-5BE9-3F14-21F7-F831C409F7AC}"/>
                  </a:ext>
                </a:extLst>
              </p14:cNvPr>
              <p14:cNvContentPartPr/>
              <p14:nvPr/>
            </p14:nvContentPartPr>
            <p14:xfrm>
              <a:off x="1419651" y="3962400"/>
              <a:ext cx="143280" cy="235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5BC368B-5BE9-3F14-21F7-F831C409F7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5515" y="3854400"/>
                <a:ext cx="251191" cy="45144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F7025E1-7DE8-E173-F018-29602D206B6F}"/>
              </a:ext>
            </a:extLst>
          </p:cNvPr>
          <p:cNvSpPr txBox="1"/>
          <p:nvPr/>
        </p:nvSpPr>
        <p:spPr>
          <a:xfrm>
            <a:off x="1255786" y="613510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</a:t>
            </a:r>
          </a:p>
        </p:txBody>
      </p:sp>
      <p:pic>
        <p:nvPicPr>
          <p:cNvPr id="6146" name="Picture 2" descr="12 TCP Transport — An Introduction to Computer Networks">
            <a:extLst>
              <a:ext uri="{FF2B5EF4-FFF2-40B4-BE49-F238E27FC236}">
                <a16:creationId xmlns:a16="http://schemas.microsoft.com/office/drawing/2014/main" id="{79CB968D-5C42-1925-7353-7C516E8D6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73" b="10361"/>
          <a:stretch/>
        </p:blipFill>
        <p:spPr bwMode="auto">
          <a:xfrm>
            <a:off x="7736057" y="3373204"/>
            <a:ext cx="3352800" cy="276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12F938-2D5A-447A-1494-29A6DED25C12}"/>
              </a:ext>
            </a:extLst>
          </p:cNvPr>
          <p:cNvSpPr txBox="1"/>
          <p:nvPr/>
        </p:nvSpPr>
        <p:spPr>
          <a:xfrm>
            <a:off x="7677647" y="2286000"/>
            <a:ext cx="3843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different than sending a FIN packet</a:t>
            </a:r>
          </a:p>
        </p:txBody>
      </p:sp>
    </p:spTree>
    <p:extLst>
      <p:ext uri="{BB962C8B-B14F-4D97-AF65-F5344CB8AC3E}">
        <p14:creationId xmlns:p14="http://schemas.microsoft.com/office/powerpoint/2010/main" val="490984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2AC1B-096F-8E19-F08C-DA72EF2B3B72}"/>
              </a:ext>
            </a:extLst>
          </p:cNvPr>
          <p:cNvSpPr txBox="1"/>
          <p:nvPr/>
        </p:nvSpPr>
        <p:spPr>
          <a:xfrm>
            <a:off x="304800" y="838200"/>
            <a:ext cx="674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do our attack, we first need to find an ongoing TCP communication between two users!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9F266-DC38-3D67-EC06-F5DFBC58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6829425" cy="200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49693-A2C5-2C5F-0172-E37932201CF7}"/>
              </a:ext>
            </a:extLst>
          </p:cNvPr>
          <p:cNvSpPr txBox="1"/>
          <p:nvPr/>
        </p:nvSpPr>
        <p:spPr>
          <a:xfrm>
            <a:off x="5943600" y="25511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D375-2B3F-EBBF-1B2D-855C55077E76}"/>
              </a:ext>
            </a:extLst>
          </p:cNvPr>
          <p:cNvSpPr txBox="1"/>
          <p:nvPr/>
        </p:nvSpPr>
        <p:spPr>
          <a:xfrm>
            <a:off x="909305" y="25146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12B32-7783-80CD-5322-4A7EB387190A}"/>
              </a:ext>
            </a:extLst>
          </p:cNvPr>
          <p:cNvSpPr txBox="1"/>
          <p:nvPr/>
        </p:nvSpPr>
        <p:spPr>
          <a:xfrm>
            <a:off x="3581400" y="3429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D0ACB-F5AF-4E2E-5D66-943112AF2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13"/>
          <a:stretch/>
        </p:blipFill>
        <p:spPr>
          <a:xfrm>
            <a:off x="101779" y="4740916"/>
            <a:ext cx="5537022" cy="169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FCAD15-4FC7-5FC4-3FDC-45DC46280C75}"/>
                  </a:ext>
                </a:extLst>
              </p14:cNvPr>
              <p14:cNvContentPartPr/>
              <p14:nvPr/>
            </p14:nvContentPartPr>
            <p14:xfrm>
              <a:off x="3540240" y="5689360"/>
              <a:ext cx="93024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FCAD15-4FC7-5FC4-3FDC-45DC46280C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6600" y="5581360"/>
                <a:ext cx="1037880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59EA4A3-A543-DAEC-E75C-20A2547485AC}"/>
              </a:ext>
            </a:extLst>
          </p:cNvPr>
          <p:cNvGrpSpPr/>
          <p:nvPr/>
        </p:nvGrpSpPr>
        <p:grpSpPr>
          <a:xfrm>
            <a:off x="4663080" y="2518840"/>
            <a:ext cx="204120" cy="194400"/>
            <a:chOff x="4663080" y="2518840"/>
            <a:chExt cx="204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14:cNvPr>
                <p14:cNvContentPartPr/>
                <p14:nvPr/>
              </p14:nvContentPartPr>
              <p14:xfrm>
                <a:off x="4683240" y="2539720"/>
                <a:ext cx="41760" cy="17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4600" y="2530720"/>
                  <a:ext cx="59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14:cNvPr>
                <p14:cNvContentPartPr/>
                <p14:nvPr/>
              </p14:nvContentPartPr>
              <p14:xfrm>
                <a:off x="4663080" y="2518840"/>
                <a:ext cx="20412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54440" y="2510200"/>
                  <a:ext cx="2217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9DF89-EF26-9984-2182-AC5CD512FD70}"/>
              </a:ext>
            </a:extLst>
          </p:cNvPr>
          <p:cNvGrpSpPr/>
          <p:nvPr/>
        </p:nvGrpSpPr>
        <p:grpSpPr>
          <a:xfrm>
            <a:off x="3784320" y="2341360"/>
            <a:ext cx="202320" cy="136800"/>
            <a:chOff x="3784320" y="2341360"/>
            <a:chExt cx="2023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14:cNvPr>
                <p14:cNvContentPartPr/>
                <p14:nvPr/>
              </p14:nvContentPartPr>
              <p14:xfrm>
                <a:off x="3784320" y="2346760"/>
                <a:ext cx="20232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5320" y="2337760"/>
                  <a:ext cx="21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14:cNvPr>
                <p14:cNvContentPartPr/>
                <p14:nvPr/>
              </p14:nvContentPartPr>
              <p14:xfrm>
                <a:off x="3827880" y="2341360"/>
                <a:ext cx="7884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8880" y="2332720"/>
                  <a:ext cx="9648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F5503C-614F-5578-7CE7-3B6204A3AAAF}"/>
              </a:ext>
            </a:extLst>
          </p:cNvPr>
          <p:cNvSpPr txBox="1"/>
          <p:nvPr/>
        </p:nvSpPr>
        <p:spPr>
          <a:xfrm>
            <a:off x="7772400" y="8381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server reads data in some order (typically by sequence number)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80CD8-A147-3DFB-221E-A5C5E55EB491}"/>
              </a:ext>
            </a:extLst>
          </p:cNvPr>
          <p:cNvSpPr/>
          <p:nvPr/>
        </p:nvSpPr>
        <p:spPr>
          <a:xfrm>
            <a:off x="7239000" y="1905000"/>
            <a:ext cx="4800600" cy="722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97127F-5FA0-9688-FE40-898173554024}"/>
              </a:ext>
            </a:extLst>
          </p:cNvPr>
          <p:cNvSpPr/>
          <p:nvPr/>
        </p:nvSpPr>
        <p:spPr>
          <a:xfrm>
            <a:off x="7237560" y="1944470"/>
            <a:ext cx="3352800" cy="606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E1A27F-E2C9-2A19-A333-6ECE28F0EFD5}"/>
              </a:ext>
            </a:extLst>
          </p:cNvPr>
          <p:cNvCxnSpPr/>
          <p:nvPr/>
        </p:nvCxnSpPr>
        <p:spPr>
          <a:xfrm flipV="1">
            <a:off x="10590360" y="2539720"/>
            <a:ext cx="0" cy="508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C905EF-5F3A-4DFB-C2C9-EDE54FECAF57}"/>
              </a:ext>
            </a:extLst>
          </p:cNvPr>
          <p:cNvSpPr txBox="1"/>
          <p:nvPr/>
        </p:nvSpPr>
        <p:spPr>
          <a:xfrm>
            <a:off x="9770263" y="30817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 # = 4440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C9EE0D-8F97-58A0-4DFA-ED189834CEEB}"/>
              </a:ext>
            </a:extLst>
          </p:cNvPr>
          <p:cNvSpPr txBox="1"/>
          <p:nvPr/>
        </p:nvSpPr>
        <p:spPr>
          <a:xfrm>
            <a:off x="7848600" y="3458469"/>
            <a:ext cx="463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server gets a SEQ# of something below 4440, it will ignore 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5C35CF-88CE-C3E1-7647-2DEB892EC59A}"/>
              </a:ext>
            </a:extLst>
          </p:cNvPr>
          <p:cNvSpPr txBox="1"/>
          <p:nvPr/>
        </p:nvSpPr>
        <p:spPr>
          <a:xfrm>
            <a:off x="7843520" y="4212032"/>
            <a:ext cx="3344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spoofed packet, we need to make sure we select a sequence number that matches the sequence number the server is expecting!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AA4612-7D49-15D5-C290-669E8F08DF96}"/>
              </a:ext>
            </a:extLst>
          </p:cNvPr>
          <p:cNvSpPr txBox="1"/>
          <p:nvPr/>
        </p:nvSpPr>
        <p:spPr>
          <a:xfrm>
            <a:off x="2743200" y="4454736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(@@@ are placeholder. You will fill them in)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C15F1D-755A-188D-2BEF-240204B2D80A}"/>
              </a:ext>
            </a:extLst>
          </p:cNvPr>
          <p:cNvSpPr txBox="1"/>
          <p:nvPr/>
        </p:nvSpPr>
        <p:spPr>
          <a:xfrm>
            <a:off x="7853680" y="5835135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also need to select the same ports!</a:t>
            </a:r>
          </a:p>
        </p:txBody>
      </p:sp>
    </p:spTree>
    <p:extLst>
      <p:ext uri="{BB962C8B-B14F-4D97-AF65-F5344CB8AC3E}">
        <p14:creationId xmlns:p14="http://schemas.microsoft.com/office/powerpoint/2010/main" val="3219846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A2AC1B-096F-8E19-F08C-DA72EF2B3B72}"/>
              </a:ext>
            </a:extLst>
          </p:cNvPr>
          <p:cNvSpPr txBox="1"/>
          <p:nvPr/>
        </p:nvSpPr>
        <p:spPr>
          <a:xfrm>
            <a:off x="304800" y="838200"/>
            <a:ext cx="674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do our attack, we first need to find an ongoing TCP communication between two users!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9F266-DC38-3D67-EC06-F5DFBC58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00200"/>
            <a:ext cx="6829425" cy="200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349693-A2C5-2C5F-0172-E37932201CF7}"/>
              </a:ext>
            </a:extLst>
          </p:cNvPr>
          <p:cNvSpPr txBox="1"/>
          <p:nvPr/>
        </p:nvSpPr>
        <p:spPr>
          <a:xfrm>
            <a:off x="5943600" y="25511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DD375-2B3F-EBBF-1B2D-855C55077E76}"/>
              </a:ext>
            </a:extLst>
          </p:cNvPr>
          <p:cNvSpPr txBox="1"/>
          <p:nvPr/>
        </p:nvSpPr>
        <p:spPr>
          <a:xfrm>
            <a:off x="909305" y="25146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12B32-7783-80CD-5322-4A7EB387190A}"/>
              </a:ext>
            </a:extLst>
          </p:cNvPr>
          <p:cNvSpPr txBox="1"/>
          <p:nvPr/>
        </p:nvSpPr>
        <p:spPr>
          <a:xfrm>
            <a:off x="3581400" y="3429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2D0ACB-F5AF-4E2E-5D66-943112AF2C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713"/>
          <a:stretch/>
        </p:blipFill>
        <p:spPr>
          <a:xfrm>
            <a:off x="101779" y="4740916"/>
            <a:ext cx="5537022" cy="169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FCAD15-4FC7-5FC4-3FDC-45DC46280C75}"/>
                  </a:ext>
                </a:extLst>
              </p14:cNvPr>
              <p14:cNvContentPartPr/>
              <p14:nvPr/>
            </p14:nvContentPartPr>
            <p14:xfrm>
              <a:off x="3540240" y="5689360"/>
              <a:ext cx="930240" cy="3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FCAD15-4FC7-5FC4-3FDC-45DC46280C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6219" y="5581360"/>
                <a:ext cx="1037922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59EA4A3-A543-DAEC-E75C-20A2547485AC}"/>
              </a:ext>
            </a:extLst>
          </p:cNvPr>
          <p:cNvGrpSpPr/>
          <p:nvPr/>
        </p:nvGrpSpPr>
        <p:grpSpPr>
          <a:xfrm>
            <a:off x="4663080" y="2518840"/>
            <a:ext cx="204120" cy="194400"/>
            <a:chOff x="4663080" y="2518840"/>
            <a:chExt cx="204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14:cNvPr>
                <p14:cNvContentPartPr/>
                <p14:nvPr/>
              </p14:nvContentPartPr>
              <p14:xfrm>
                <a:off x="4683240" y="2539720"/>
                <a:ext cx="41760" cy="17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4240" y="2530720"/>
                  <a:ext cx="59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14:cNvPr>
                <p14:cNvContentPartPr/>
                <p14:nvPr/>
              </p14:nvContentPartPr>
              <p14:xfrm>
                <a:off x="4663080" y="2518840"/>
                <a:ext cx="20412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54080" y="2509822"/>
                  <a:ext cx="221760" cy="1955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9DF89-EF26-9984-2182-AC5CD512FD70}"/>
              </a:ext>
            </a:extLst>
          </p:cNvPr>
          <p:cNvGrpSpPr/>
          <p:nvPr/>
        </p:nvGrpSpPr>
        <p:grpSpPr>
          <a:xfrm>
            <a:off x="3784320" y="2341360"/>
            <a:ext cx="202320" cy="136800"/>
            <a:chOff x="3784320" y="2341360"/>
            <a:chExt cx="2023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14:cNvPr>
                <p14:cNvContentPartPr/>
                <p14:nvPr/>
              </p14:nvContentPartPr>
              <p14:xfrm>
                <a:off x="3784320" y="2346760"/>
                <a:ext cx="20232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5336" y="2337785"/>
                  <a:ext cx="219929" cy="1489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14:cNvPr>
                <p14:cNvContentPartPr/>
                <p14:nvPr/>
              </p14:nvContentPartPr>
              <p14:xfrm>
                <a:off x="3827880" y="2341360"/>
                <a:ext cx="7884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8880" y="2332360"/>
                  <a:ext cx="9648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4F5503C-614F-5578-7CE7-3B6204A3AAAF}"/>
              </a:ext>
            </a:extLst>
          </p:cNvPr>
          <p:cNvSpPr txBox="1"/>
          <p:nvPr/>
        </p:nvSpPr>
        <p:spPr>
          <a:xfrm>
            <a:off x="7772400" y="8381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server reads data in some order (typically by sequence number)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080CD8-A147-3DFB-221E-A5C5E55EB491}"/>
              </a:ext>
            </a:extLst>
          </p:cNvPr>
          <p:cNvSpPr/>
          <p:nvPr/>
        </p:nvSpPr>
        <p:spPr>
          <a:xfrm>
            <a:off x="7239000" y="1905000"/>
            <a:ext cx="4800600" cy="722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97127F-5FA0-9688-FE40-898173554024}"/>
              </a:ext>
            </a:extLst>
          </p:cNvPr>
          <p:cNvSpPr/>
          <p:nvPr/>
        </p:nvSpPr>
        <p:spPr>
          <a:xfrm>
            <a:off x="7237560" y="1944470"/>
            <a:ext cx="3352800" cy="606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E1A27F-E2C9-2A19-A333-6ECE28F0EFD5}"/>
              </a:ext>
            </a:extLst>
          </p:cNvPr>
          <p:cNvCxnSpPr/>
          <p:nvPr/>
        </p:nvCxnSpPr>
        <p:spPr>
          <a:xfrm flipV="1">
            <a:off x="10590360" y="2539720"/>
            <a:ext cx="0" cy="508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7F129-0F9A-0AF3-CEAB-113035DEA9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5960" y="4787597"/>
            <a:ext cx="6390640" cy="14634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7EC56B-B2BE-DB38-0BAD-0736AD477915}"/>
              </a:ext>
            </a:extLst>
          </p:cNvPr>
          <p:cNvSpPr txBox="1"/>
          <p:nvPr/>
        </p:nvSpPr>
        <p:spPr>
          <a:xfrm>
            <a:off x="5781040" y="398601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pull this information from </a:t>
            </a:r>
            <a:r>
              <a:rPr lang="en-US" dirty="0" err="1"/>
              <a:t>wireshark</a:t>
            </a:r>
            <a:r>
              <a:rPr lang="en-US" dirty="0"/>
              <a:t>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6CEF16-D86D-3BC7-2CF5-7FEBC9DEF216}"/>
              </a:ext>
            </a:extLst>
          </p:cNvPr>
          <p:cNvSpPr txBox="1"/>
          <p:nvPr/>
        </p:nvSpPr>
        <p:spPr>
          <a:xfrm>
            <a:off x="6096000" y="4366772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attack, do telnet to access victim server</a:t>
            </a:r>
          </a:p>
        </p:txBody>
      </p:sp>
    </p:spTree>
    <p:extLst>
      <p:ext uri="{BB962C8B-B14F-4D97-AF65-F5344CB8AC3E}">
        <p14:creationId xmlns:p14="http://schemas.microsoft.com/office/powerpoint/2010/main" val="87424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36602EA-7C95-0505-E06B-AA8392012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71600"/>
            <a:ext cx="6694279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76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393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27384-F5B9-1F8D-0F78-8B9EB4ED6C11}"/>
              </a:ext>
            </a:extLst>
          </p:cNvPr>
          <p:cNvSpPr txBox="1"/>
          <p:nvPr/>
        </p:nvSpPr>
        <p:spPr>
          <a:xfrm>
            <a:off x="713925" y="1345041"/>
            <a:ext cx="65710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7 Due </a:t>
            </a:r>
            <a:r>
              <a:rPr lang="en-US" b="1" dirty="0"/>
              <a:t>Thursday </a:t>
            </a:r>
            <a:r>
              <a:rPr lang="en-US" dirty="0"/>
              <a:t>November 10</a:t>
            </a:r>
            <a:r>
              <a:rPr lang="en-US" baseline="30000" dirty="0"/>
              <a:t>th</a:t>
            </a:r>
            <a:r>
              <a:rPr lang="en-US" dirty="0"/>
              <a:t> (Need to update website)</a:t>
            </a:r>
          </a:p>
          <a:p>
            <a:endParaRPr lang="en-US" b="1" dirty="0"/>
          </a:p>
          <a:p>
            <a:r>
              <a:rPr lang="en-US" dirty="0"/>
              <a:t>No class on Tuesday next week (11/8)</a:t>
            </a:r>
          </a:p>
          <a:p>
            <a:endParaRPr lang="en-US" dirty="0"/>
          </a:p>
          <a:p>
            <a:r>
              <a:rPr lang="en-US" dirty="0"/>
              <a:t>Sorry for some weird code issues on the XSS lab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85F90-33DB-301A-214E-4610CCC17EBA}"/>
              </a:ext>
            </a:extLst>
          </p:cNvPr>
          <p:cNvSpPr txBox="1"/>
          <p:nvPr/>
        </p:nvSpPr>
        <p:spPr>
          <a:xfrm>
            <a:off x="740415" y="3144506"/>
            <a:ext cx="80698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Course Roadmap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Lab 7 TCP Attacks (11/10)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Lab 8 Symmetric Crypto (11/20)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Lab 9 Hashing (12/2)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Research Project (12/8)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Final Exam Tuesday </a:t>
            </a:r>
            <a:r>
              <a:rPr lang="en-US" sz="2000"/>
              <a:t>December 13</a:t>
            </a:r>
            <a:r>
              <a:rPr lang="en-US" sz="2000" baseline="30000"/>
              <a:t>th</a:t>
            </a:r>
            <a:r>
              <a:rPr lang="en-US" sz="2000"/>
              <a:t> </a:t>
            </a:r>
            <a:r>
              <a:rPr lang="en-US" sz="2000" dirty="0"/>
              <a:t>@ 2:00 – 3:50 PM in Reid 102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      Will review as we get closer to end of semester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3204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Conversation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988411-D28D-0200-1D25-C8EEE24FF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359449" cy="49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70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the information to generate our spoofed packet: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447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Open up Wireshark, and start generating some TCP traffic between Client 1 container and victim server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996E6-1E50-B427-3B3A-811B6D71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81353"/>
            <a:ext cx="3238500" cy="283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18FF59-51B9-BB8C-3EA8-D73D0879B74B}"/>
              </a:ext>
            </a:extLst>
          </p:cNvPr>
          <p:cNvSpPr txBox="1"/>
          <p:nvPr/>
        </p:nvSpPr>
        <p:spPr>
          <a:xfrm>
            <a:off x="457200" y="249085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Logged into the user 1 container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20B9F-8A0B-3A55-C0B6-69764612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6110287" cy="17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195F1BF-68FB-E5D0-9FBE-2A9548736C3F}"/>
              </a:ext>
            </a:extLst>
          </p:cNvPr>
          <p:cNvSpPr txBox="1"/>
          <p:nvPr/>
        </p:nvSpPr>
        <p:spPr>
          <a:xfrm>
            <a:off x="5110671" y="2531708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 at the most recent packet sent between client and server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9C0274A-E13B-BADF-5EBA-80C304FEC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4895973"/>
            <a:ext cx="4800600" cy="14060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DB9174-9DB9-4A2F-5273-E902387B4C2E}"/>
              </a:ext>
            </a:extLst>
          </p:cNvPr>
          <p:cNvSpPr txBox="1"/>
          <p:nvPr/>
        </p:nvSpPr>
        <p:spPr>
          <a:xfrm>
            <a:off x="5562600" y="5521706"/>
            <a:ext cx="16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10.9.0.6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71247D-F64F-74A1-2716-CE78181F894D}"/>
              </a:ext>
            </a:extLst>
          </p:cNvPr>
          <p:cNvSpPr txBox="1"/>
          <p:nvPr/>
        </p:nvSpPr>
        <p:spPr>
          <a:xfrm>
            <a:off x="8915400" y="5539338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10.9.0.5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5DB4D2-EA4B-3D5B-1E86-E6F945765824}"/>
              </a:ext>
            </a:extLst>
          </p:cNvPr>
          <p:cNvSpPr txBox="1"/>
          <p:nvPr/>
        </p:nvSpPr>
        <p:spPr>
          <a:xfrm>
            <a:off x="7358723" y="616438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AF6AC0-4CB8-E90B-1C18-FF8CC96B7774}"/>
              </a:ext>
            </a:extLst>
          </p:cNvPr>
          <p:cNvSpPr txBox="1"/>
          <p:nvPr/>
        </p:nvSpPr>
        <p:spPr>
          <a:xfrm>
            <a:off x="8991600" y="575839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4A86A8-7038-D90E-A099-316DFF68CB92}"/>
              </a:ext>
            </a:extLst>
          </p:cNvPr>
          <p:cNvSpPr txBox="1"/>
          <p:nvPr/>
        </p:nvSpPr>
        <p:spPr>
          <a:xfrm>
            <a:off x="5562600" y="574498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38724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4AFE31-F3CB-910E-5F05-EFD82EB3D231}"/>
              </a:ext>
            </a:extLst>
          </p:cNvPr>
          <p:cNvSpPr/>
          <p:nvPr/>
        </p:nvSpPr>
        <p:spPr>
          <a:xfrm>
            <a:off x="9069435" y="4467749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may be different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82E5FA-7789-ADAD-4E7C-A86EFDA682EC}"/>
              </a:ext>
            </a:extLst>
          </p:cNvPr>
          <p:cNvCxnSpPr/>
          <p:nvPr/>
        </p:nvCxnSpPr>
        <p:spPr>
          <a:xfrm flipH="1" flipV="1">
            <a:off x="1981200" y="5706372"/>
            <a:ext cx="381000" cy="313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FBF04B5-F489-114A-7502-0634303E6480}"/>
              </a:ext>
            </a:extLst>
          </p:cNvPr>
          <p:cNvSpPr txBox="1"/>
          <p:nvPr/>
        </p:nvSpPr>
        <p:spPr>
          <a:xfrm>
            <a:off x="2362200" y="595349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Telnet connection established</a:t>
            </a:r>
          </a:p>
        </p:txBody>
      </p:sp>
    </p:spTree>
    <p:extLst>
      <p:ext uri="{BB962C8B-B14F-4D97-AF65-F5344CB8AC3E}">
        <p14:creationId xmlns:p14="http://schemas.microsoft.com/office/powerpoint/2010/main" val="1219231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the information to generate our spoofed packet: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44780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Fill in 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port, and sequence number into reset.py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20B9F-8A0B-3A55-C0B6-69764612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5" y="2908740"/>
            <a:ext cx="6110287" cy="17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C0274A-E13B-BADF-5EBA-80C304FE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895973"/>
            <a:ext cx="4800600" cy="14060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DB9174-9DB9-4A2F-5273-E902387B4C2E}"/>
              </a:ext>
            </a:extLst>
          </p:cNvPr>
          <p:cNvSpPr txBox="1"/>
          <p:nvPr/>
        </p:nvSpPr>
        <p:spPr>
          <a:xfrm>
            <a:off x="5562600" y="5521706"/>
            <a:ext cx="16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10.9.0.6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71247D-F64F-74A1-2716-CE78181F894D}"/>
              </a:ext>
            </a:extLst>
          </p:cNvPr>
          <p:cNvSpPr txBox="1"/>
          <p:nvPr/>
        </p:nvSpPr>
        <p:spPr>
          <a:xfrm>
            <a:off x="8915400" y="5539338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10.9.0.5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5DB4D2-EA4B-3D5B-1E86-E6F945765824}"/>
              </a:ext>
            </a:extLst>
          </p:cNvPr>
          <p:cNvSpPr txBox="1"/>
          <p:nvPr/>
        </p:nvSpPr>
        <p:spPr>
          <a:xfrm>
            <a:off x="7358723" y="616438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AF6AC0-4CB8-E90B-1C18-FF8CC96B7774}"/>
              </a:ext>
            </a:extLst>
          </p:cNvPr>
          <p:cNvSpPr txBox="1"/>
          <p:nvPr/>
        </p:nvSpPr>
        <p:spPr>
          <a:xfrm>
            <a:off x="8991600" y="575839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4A86A8-7038-D90E-A099-316DFF68CB92}"/>
              </a:ext>
            </a:extLst>
          </p:cNvPr>
          <p:cNvSpPr txBox="1"/>
          <p:nvPr/>
        </p:nvSpPr>
        <p:spPr>
          <a:xfrm>
            <a:off x="5562600" y="574498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38724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4AFE31-F3CB-910E-5F05-EFD82EB3D231}"/>
              </a:ext>
            </a:extLst>
          </p:cNvPr>
          <p:cNvSpPr/>
          <p:nvPr/>
        </p:nvSpPr>
        <p:spPr>
          <a:xfrm>
            <a:off x="0" y="4650192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will be different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B68D69-6052-136D-4F41-76F82359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08740"/>
            <a:ext cx="5026320" cy="159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23C8C0-35A2-C845-FBC7-098C7FCCBF95}"/>
              </a:ext>
            </a:extLst>
          </p:cNvPr>
          <p:cNvSpPr/>
          <p:nvPr/>
        </p:nvSpPr>
        <p:spPr>
          <a:xfrm>
            <a:off x="2859184" y="4110651"/>
            <a:ext cx="1636615" cy="413683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5C472E-AE62-4D18-9D89-F3FCD79930EA}"/>
              </a:ext>
            </a:extLst>
          </p:cNvPr>
          <p:cNvSpPr/>
          <p:nvPr/>
        </p:nvSpPr>
        <p:spPr>
          <a:xfrm>
            <a:off x="10078299" y="3696968"/>
            <a:ext cx="1636615" cy="413683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BE113E-785B-BE5A-0381-2EB1219D1FBF}"/>
                  </a:ext>
                </a:extLst>
              </p14:cNvPr>
              <p14:cNvContentPartPr/>
              <p14:nvPr/>
            </p14:nvContentPartPr>
            <p14:xfrm>
              <a:off x="2428328" y="3303346"/>
              <a:ext cx="364680" cy="27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BE113E-785B-BE5A-0381-2EB1219D1F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9688" y="3294346"/>
                <a:ext cx="382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A55E1C-1C8A-D3AA-DF40-55CD44ACC268}"/>
                  </a:ext>
                </a:extLst>
              </p14:cNvPr>
              <p14:cNvContentPartPr/>
              <p14:nvPr/>
            </p14:nvContentPartPr>
            <p14:xfrm>
              <a:off x="9194528" y="3939826"/>
              <a:ext cx="166680" cy="1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A55E1C-1C8A-D3AA-DF40-55CD44ACC2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5888" y="3930826"/>
                <a:ext cx="1843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703643-4A38-3370-6D6C-43167ACDB399}"/>
                  </a:ext>
                </a:extLst>
              </p14:cNvPr>
              <p14:cNvContentPartPr/>
              <p14:nvPr/>
            </p14:nvContentPartPr>
            <p14:xfrm>
              <a:off x="1863488" y="3071866"/>
              <a:ext cx="657000" cy="27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703643-4A38-3370-6D6C-43167ACDB3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848" y="3063226"/>
                <a:ext cx="674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058125-DD16-83E9-5CA3-E5BC31746300}"/>
                  </a:ext>
                </a:extLst>
              </p14:cNvPr>
              <p14:cNvContentPartPr/>
              <p14:nvPr/>
            </p14:nvContentPartPr>
            <p14:xfrm>
              <a:off x="8260688" y="3935866"/>
              <a:ext cx="360000" cy="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058125-DD16-83E9-5CA3-E5BC317463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51688" y="3927226"/>
                <a:ext cx="377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7B9874-DD19-FFF4-F73A-8EC33C0D1A7A}"/>
                  </a:ext>
                </a:extLst>
              </p14:cNvPr>
              <p14:cNvContentPartPr/>
              <p14:nvPr/>
            </p14:nvContentPartPr>
            <p14:xfrm>
              <a:off x="7464008" y="5875186"/>
              <a:ext cx="711360" cy="26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7B9874-DD19-FFF4-F73A-8EC33C0D1A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5368" y="5866186"/>
                <a:ext cx="729000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9EECE0A-59A9-460B-B601-288C586AAA8D}"/>
              </a:ext>
            </a:extLst>
          </p:cNvPr>
          <p:cNvGrpSpPr/>
          <p:nvPr/>
        </p:nvGrpSpPr>
        <p:grpSpPr>
          <a:xfrm>
            <a:off x="6561128" y="2692066"/>
            <a:ext cx="5451120" cy="3669840"/>
            <a:chOff x="6561128" y="2692066"/>
            <a:chExt cx="5451120" cy="36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EA2D0B-975B-7BF1-BF5B-1C709EF0EC52}"/>
                    </a:ext>
                  </a:extLst>
                </p14:cNvPr>
                <p14:cNvContentPartPr/>
                <p14:nvPr/>
              </p14:nvContentPartPr>
              <p14:xfrm>
                <a:off x="6561128" y="2692066"/>
                <a:ext cx="5451120" cy="186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EA2D0B-975B-7BF1-BF5B-1C709EF0EC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2128" y="2683066"/>
                  <a:ext cx="5468760" cy="18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B402DA-8018-37CC-FD14-4CB0288F6438}"/>
                    </a:ext>
                  </a:extLst>
                </p14:cNvPr>
                <p14:cNvContentPartPr/>
                <p14:nvPr/>
              </p14:nvContentPartPr>
              <p14:xfrm>
                <a:off x="8194088" y="6153466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B402DA-8018-37CC-FD14-4CB0288F64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5088" y="61444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6278C29-719B-5958-3812-BB24EE8F4AF6}"/>
                    </a:ext>
                  </a:extLst>
                </p14:cNvPr>
                <p14:cNvContentPartPr/>
                <p14:nvPr/>
              </p14:nvContentPartPr>
              <p14:xfrm>
                <a:off x="8229368" y="6176866"/>
                <a:ext cx="648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6278C29-719B-5958-3812-BB24EE8F4A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20368" y="6168226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83CA24-0639-1123-1F40-59B1BFB5BED8}"/>
                    </a:ext>
                  </a:extLst>
                </p14:cNvPr>
                <p14:cNvContentPartPr/>
                <p14:nvPr/>
              </p14:nvContentPartPr>
              <p14:xfrm>
                <a:off x="8284088" y="6220066"/>
                <a:ext cx="69120" cy="4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83CA24-0639-1123-1F40-59B1BFB5BE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275448" y="6211066"/>
                  <a:ext cx="8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2C5AC5-ECAC-FB4A-A7CB-506A48338A1B}"/>
                    </a:ext>
                  </a:extLst>
                </p14:cNvPr>
                <p14:cNvContentPartPr/>
                <p14:nvPr/>
              </p14:nvContentPartPr>
              <p14:xfrm>
                <a:off x="8386328" y="6278746"/>
                <a:ext cx="222120" cy="5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2C5AC5-ECAC-FB4A-A7CB-506A48338A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77688" y="6270106"/>
                  <a:ext cx="23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2BB100-B122-0470-FD03-9A5A64CD902B}"/>
                    </a:ext>
                  </a:extLst>
                </p14:cNvPr>
                <p14:cNvContentPartPr/>
                <p14:nvPr/>
              </p14:nvContentPartPr>
              <p14:xfrm>
                <a:off x="8637248" y="6329866"/>
                <a:ext cx="34920" cy="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2BB100-B122-0470-FD03-9A5A64CD90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28608" y="6321226"/>
                  <a:ext cx="52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A55DFD-1B1E-2340-659D-F9B3C517318F}"/>
                    </a:ext>
                  </a:extLst>
                </p14:cNvPr>
                <p14:cNvContentPartPr/>
                <p14:nvPr/>
              </p14:nvContentPartPr>
              <p14:xfrm>
                <a:off x="8798528" y="6341386"/>
                <a:ext cx="26208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A55DFD-1B1E-2340-659D-F9B3C517318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789528" y="6332746"/>
                  <a:ext cx="279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8362FC-75CD-4260-4286-73FF480B6B4B}"/>
                    </a:ext>
                  </a:extLst>
                </p14:cNvPr>
                <p14:cNvContentPartPr/>
                <p14:nvPr/>
              </p14:nvContentPartPr>
              <p14:xfrm>
                <a:off x="9104528" y="6357226"/>
                <a:ext cx="19332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8362FC-75CD-4260-4286-73FF480B6B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95888" y="6348586"/>
                  <a:ext cx="21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A06788-CFC4-62DB-162F-7443D0FB4F52}"/>
                    </a:ext>
                  </a:extLst>
                </p14:cNvPr>
                <p14:cNvContentPartPr/>
                <p14:nvPr/>
              </p14:nvContentPartPr>
              <p14:xfrm>
                <a:off x="9347888" y="6361186"/>
                <a:ext cx="15300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A06788-CFC4-62DB-162F-7443D0FB4F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38888" y="6352546"/>
                  <a:ext cx="17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A0900A-0533-1387-D54C-18F911D4F07E}"/>
                    </a:ext>
                  </a:extLst>
                </p14:cNvPr>
                <p14:cNvContentPartPr/>
                <p14:nvPr/>
              </p14:nvContentPartPr>
              <p14:xfrm>
                <a:off x="9614648" y="6333826"/>
                <a:ext cx="33264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A0900A-0533-1387-D54C-18F911D4F07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606008" y="6324826"/>
                  <a:ext cx="350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2CC977-9B73-1773-0FB4-7A5063D0E539}"/>
                    </a:ext>
                  </a:extLst>
                </p14:cNvPr>
                <p14:cNvContentPartPr/>
                <p14:nvPr/>
              </p14:nvContentPartPr>
              <p14:xfrm>
                <a:off x="9995528" y="6208906"/>
                <a:ext cx="140760" cy="11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2CC977-9B73-1773-0FB4-7A5063D0E5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986528" y="6199906"/>
                  <a:ext cx="158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37E3BC-9BDA-02F8-FC6B-133BDCAF96EA}"/>
                    </a:ext>
                  </a:extLst>
                </p14:cNvPr>
                <p14:cNvContentPartPr/>
                <p14:nvPr/>
              </p14:nvContentPartPr>
              <p14:xfrm>
                <a:off x="10164008" y="5977426"/>
                <a:ext cx="24120" cy="14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37E3BC-9BDA-02F8-FC6B-133BDCAF96E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55368" y="5968426"/>
                  <a:ext cx="4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8C3407-ADD7-3103-4461-7D0DDA3C73B0}"/>
                    </a:ext>
                  </a:extLst>
                </p14:cNvPr>
                <p14:cNvContentPartPr/>
                <p14:nvPr/>
              </p14:nvContentPartPr>
              <p14:xfrm>
                <a:off x="10191368" y="5643346"/>
                <a:ext cx="360" cy="29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8C3407-ADD7-3103-4461-7D0DDA3C73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82728" y="5634346"/>
                  <a:ext cx="18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FC3A4-41FE-830D-E14E-FC12FC4DBA87}"/>
                    </a:ext>
                  </a:extLst>
                </p14:cNvPr>
                <p14:cNvContentPartPr/>
                <p14:nvPr/>
              </p14:nvContentPartPr>
              <p14:xfrm>
                <a:off x="10191368" y="5389186"/>
                <a:ext cx="16200" cy="23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FC3A4-41FE-830D-E14E-FC12FC4DBA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182728" y="5380546"/>
                  <a:ext cx="3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5605DB-4297-E807-7722-96ED465B589D}"/>
                    </a:ext>
                  </a:extLst>
                </p14:cNvPr>
                <p14:cNvContentPartPr/>
                <p14:nvPr/>
              </p14:nvContentPartPr>
              <p14:xfrm>
                <a:off x="10208648" y="5161666"/>
                <a:ext cx="2880" cy="20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5605DB-4297-E807-7722-96ED465B589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200008" y="5153026"/>
                  <a:ext cx="20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540092-FF1E-47F1-E553-49D0AE3DB711}"/>
                    </a:ext>
                  </a:extLst>
                </p14:cNvPr>
                <p14:cNvContentPartPr/>
                <p14:nvPr/>
              </p14:nvContentPartPr>
              <p14:xfrm>
                <a:off x="10100288" y="4844866"/>
                <a:ext cx="103320" cy="26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540092-FF1E-47F1-E553-49D0AE3DB7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91648" y="4835866"/>
                  <a:ext cx="1209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3FCD8D-94C1-A5E4-6EBF-7B36A98B1A04}"/>
                    </a:ext>
                  </a:extLst>
                </p14:cNvPr>
                <p14:cNvContentPartPr/>
                <p14:nvPr/>
              </p14:nvContentPartPr>
              <p14:xfrm>
                <a:off x="9868088" y="4703386"/>
                <a:ext cx="194040" cy="10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3FCD8D-94C1-A5E4-6EBF-7B36A98B1A0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59448" y="4694746"/>
                  <a:ext cx="211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1E4E3F-6AE9-2B03-DC75-94555C064B34}"/>
                    </a:ext>
                  </a:extLst>
                </p14:cNvPr>
                <p14:cNvContentPartPr/>
                <p14:nvPr/>
              </p14:nvContentPartPr>
              <p14:xfrm>
                <a:off x="9693488" y="4564786"/>
                <a:ext cx="9792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1E4E3F-6AE9-2B03-DC75-94555C064B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684848" y="4555786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213A47-3080-76AB-15EE-B861235088F1}"/>
                    </a:ext>
                  </a:extLst>
                </p14:cNvPr>
                <p14:cNvContentPartPr/>
                <p14:nvPr/>
              </p14:nvContentPartPr>
              <p14:xfrm>
                <a:off x="9693128" y="4552186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213A47-3080-76AB-15EE-B861235088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84128" y="45431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E74D09-6F0F-1BEF-B19D-71F0440BD3CD}"/>
                    </a:ext>
                  </a:extLst>
                </p14:cNvPr>
                <p14:cNvContentPartPr/>
                <p14:nvPr/>
              </p14:nvContentPartPr>
              <p14:xfrm>
                <a:off x="8543288" y="6333826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E74D09-6F0F-1BEF-B19D-71F0440BD3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4288" y="63248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7D2A0B-9B85-AB29-1948-EF734FD34B1C}"/>
                    </a:ext>
                  </a:extLst>
                </p14:cNvPr>
                <p14:cNvContentPartPr/>
                <p14:nvPr/>
              </p14:nvContentPartPr>
              <p14:xfrm>
                <a:off x="8504048" y="6321946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7D2A0B-9B85-AB29-1948-EF734FD34B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5408" y="63133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41C533-5B21-A391-6CFC-0DD5B522B06E}"/>
                    </a:ext>
                  </a:extLst>
                </p14:cNvPr>
                <p14:cNvContentPartPr/>
                <p14:nvPr/>
              </p14:nvContentPartPr>
              <p14:xfrm>
                <a:off x="8479928" y="6306466"/>
                <a:ext cx="108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41C533-5B21-A391-6CFC-0DD5B522B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70928" y="6297466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6D972A-9AEF-A869-9032-F7075B6B6733}"/>
                    </a:ext>
                  </a:extLst>
                </p14:cNvPr>
                <p14:cNvContentPartPr/>
                <p14:nvPr/>
              </p14:nvContentPartPr>
              <p14:xfrm>
                <a:off x="8468768" y="6302506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6D972A-9AEF-A869-9032-F7075B6B67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59768" y="62935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D00F46-9405-035F-2DBE-14A781F6220E}"/>
                    </a:ext>
                  </a:extLst>
                </p14:cNvPr>
                <p14:cNvContentPartPr/>
                <p14:nvPr/>
              </p14:nvContentPartPr>
              <p14:xfrm>
                <a:off x="8727608" y="6329866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D00F46-9405-035F-2DBE-14A781F622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8968" y="63212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24289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the information to generate our spoofed packet: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447800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Fill in </a:t>
            </a:r>
            <a:r>
              <a:rPr lang="en-US" dirty="0" err="1"/>
              <a:t>src</a:t>
            </a:r>
            <a:r>
              <a:rPr lang="en-US" dirty="0"/>
              <a:t> IP, </a:t>
            </a:r>
            <a:r>
              <a:rPr lang="en-US" dirty="0" err="1"/>
              <a:t>dst</a:t>
            </a:r>
            <a:r>
              <a:rPr lang="en-US" dirty="0"/>
              <a:t> IP, </a:t>
            </a:r>
            <a:r>
              <a:rPr lang="en-US" dirty="0" err="1"/>
              <a:t>src</a:t>
            </a:r>
            <a:r>
              <a:rPr lang="en-US" dirty="0"/>
              <a:t> port, </a:t>
            </a:r>
            <a:r>
              <a:rPr lang="en-US" dirty="0" err="1"/>
              <a:t>dst</a:t>
            </a:r>
            <a:r>
              <a:rPr lang="en-US" dirty="0"/>
              <a:t> port, and sequence number into reset.py</a:t>
            </a:r>
          </a:p>
          <a:p>
            <a:pPr marL="342900" indent="-342900">
              <a:buAutoNum type="arabicPeriod"/>
            </a:pPr>
            <a:r>
              <a:rPr lang="en-US" dirty="0"/>
              <a:t>Hop back to client 1 container, press enter, connection should be closed!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4820B9F-8A0B-3A55-C0B6-697646127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5" y="2908740"/>
            <a:ext cx="6110287" cy="17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9C0274A-E13B-BADF-5EBA-80C304FE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895973"/>
            <a:ext cx="4800600" cy="140603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DB9174-9DB9-4A2F-5273-E902387B4C2E}"/>
              </a:ext>
            </a:extLst>
          </p:cNvPr>
          <p:cNvSpPr txBox="1"/>
          <p:nvPr/>
        </p:nvSpPr>
        <p:spPr>
          <a:xfrm>
            <a:off x="5562600" y="5521706"/>
            <a:ext cx="1676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10.9.0.6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71247D-F64F-74A1-2716-CE78181F894D}"/>
              </a:ext>
            </a:extLst>
          </p:cNvPr>
          <p:cNvSpPr txBox="1"/>
          <p:nvPr/>
        </p:nvSpPr>
        <p:spPr>
          <a:xfrm>
            <a:off x="8915400" y="5539338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10.9.0.5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5DB4D2-EA4B-3D5B-1E86-E6F945765824}"/>
              </a:ext>
            </a:extLst>
          </p:cNvPr>
          <p:cNvSpPr txBox="1"/>
          <p:nvPr/>
        </p:nvSpPr>
        <p:spPr>
          <a:xfrm>
            <a:off x="7358723" y="616438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10.9.0.1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AF6AC0-4CB8-E90B-1C18-FF8CC96B7774}"/>
              </a:ext>
            </a:extLst>
          </p:cNvPr>
          <p:cNvSpPr txBox="1"/>
          <p:nvPr/>
        </p:nvSpPr>
        <p:spPr>
          <a:xfrm>
            <a:off x="8991600" y="575839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4A86A8-7038-D90E-A099-316DFF68CB92}"/>
              </a:ext>
            </a:extLst>
          </p:cNvPr>
          <p:cNvSpPr txBox="1"/>
          <p:nvPr/>
        </p:nvSpPr>
        <p:spPr>
          <a:xfrm>
            <a:off x="5562600" y="574498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38724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84AFE31-F3CB-910E-5F05-EFD82EB3D231}"/>
              </a:ext>
            </a:extLst>
          </p:cNvPr>
          <p:cNvSpPr/>
          <p:nvPr/>
        </p:nvSpPr>
        <p:spPr>
          <a:xfrm>
            <a:off x="0" y="4650192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will be different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B68D69-6052-136D-4F41-76F82359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08740"/>
            <a:ext cx="5026320" cy="159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323C8C0-35A2-C845-FBC7-098C7FCCBF95}"/>
              </a:ext>
            </a:extLst>
          </p:cNvPr>
          <p:cNvSpPr/>
          <p:nvPr/>
        </p:nvSpPr>
        <p:spPr>
          <a:xfrm>
            <a:off x="2859184" y="4110651"/>
            <a:ext cx="1636615" cy="413683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5C472E-AE62-4D18-9D89-F3FCD79930EA}"/>
              </a:ext>
            </a:extLst>
          </p:cNvPr>
          <p:cNvSpPr/>
          <p:nvPr/>
        </p:nvSpPr>
        <p:spPr>
          <a:xfrm>
            <a:off x="10078299" y="3696968"/>
            <a:ext cx="1636615" cy="413683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BE113E-785B-BE5A-0381-2EB1219D1FBF}"/>
                  </a:ext>
                </a:extLst>
              </p14:cNvPr>
              <p14:cNvContentPartPr/>
              <p14:nvPr/>
            </p14:nvContentPartPr>
            <p14:xfrm>
              <a:off x="2428328" y="3303346"/>
              <a:ext cx="364680" cy="27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BE113E-785B-BE5A-0381-2EB1219D1F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9319" y="3294346"/>
                <a:ext cx="382337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A55E1C-1C8A-D3AA-DF40-55CD44ACC268}"/>
                  </a:ext>
                </a:extLst>
              </p14:cNvPr>
              <p14:cNvContentPartPr/>
              <p14:nvPr/>
            </p14:nvContentPartPr>
            <p14:xfrm>
              <a:off x="9194528" y="3939826"/>
              <a:ext cx="166680" cy="15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A55E1C-1C8A-D3AA-DF40-55CD44ACC2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5509" y="3930826"/>
                <a:ext cx="184358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703643-4A38-3370-6D6C-43167ACDB399}"/>
                  </a:ext>
                </a:extLst>
              </p14:cNvPr>
              <p14:cNvContentPartPr/>
              <p14:nvPr/>
            </p14:nvContentPartPr>
            <p14:xfrm>
              <a:off x="1863488" y="3071866"/>
              <a:ext cx="657000" cy="27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703643-4A38-3370-6D6C-43167ACDB3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488" y="3062866"/>
                <a:ext cx="674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058125-DD16-83E9-5CA3-E5BC31746300}"/>
                  </a:ext>
                </a:extLst>
              </p14:cNvPr>
              <p14:cNvContentPartPr/>
              <p14:nvPr/>
            </p14:nvContentPartPr>
            <p14:xfrm>
              <a:off x="8260688" y="3935866"/>
              <a:ext cx="360000" cy="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058125-DD16-83E9-5CA3-E5BC317463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51688" y="3926866"/>
                <a:ext cx="3776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7B9874-DD19-FFF4-F73A-8EC33C0D1A7A}"/>
                  </a:ext>
                </a:extLst>
              </p14:cNvPr>
              <p14:cNvContentPartPr/>
              <p14:nvPr/>
            </p14:nvContentPartPr>
            <p14:xfrm>
              <a:off x="7464008" y="5875186"/>
              <a:ext cx="711360" cy="26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7B9874-DD19-FFF4-F73A-8EC33C0D1A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5003" y="5866186"/>
                <a:ext cx="729009" cy="28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B9EECE0A-59A9-460B-B601-288C586AAA8D}"/>
              </a:ext>
            </a:extLst>
          </p:cNvPr>
          <p:cNvGrpSpPr/>
          <p:nvPr/>
        </p:nvGrpSpPr>
        <p:grpSpPr>
          <a:xfrm>
            <a:off x="6561128" y="2692066"/>
            <a:ext cx="5451120" cy="3669840"/>
            <a:chOff x="6561128" y="2692066"/>
            <a:chExt cx="5451120" cy="36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3EA2D0B-975B-7BF1-BF5B-1C709EF0EC52}"/>
                    </a:ext>
                  </a:extLst>
                </p14:cNvPr>
                <p14:cNvContentPartPr/>
                <p14:nvPr/>
              </p14:nvContentPartPr>
              <p14:xfrm>
                <a:off x="6561128" y="2692066"/>
                <a:ext cx="5451120" cy="186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3EA2D0B-975B-7BF1-BF5B-1C709EF0EC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52128" y="2683066"/>
                  <a:ext cx="5468760" cy="18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B402DA-8018-37CC-FD14-4CB0288F6438}"/>
                    </a:ext>
                  </a:extLst>
                </p14:cNvPr>
                <p14:cNvContentPartPr/>
                <p14:nvPr/>
              </p14:nvContentPartPr>
              <p14:xfrm>
                <a:off x="8194088" y="6153466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B402DA-8018-37CC-FD14-4CB0288F64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85088" y="61444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6278C29-719B-5958-3812-BB24EE8F4AF6}"/>
                    </a:ext>
                  </a:extLst>
                </p14:cNvPr>
                <p14:cNvContentPartPr/>
                <p14:nvPr/>
              </p14:nvContentPartPr>
              <p14:xfrm>
                <a:off x="8229368" y="6176866"/>
                <a:ext cx="648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6278C29-719B-5958-3812-BB24EE8F4AF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20368" y="6167866"/>
                  <a:ext cx="24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83CA24-0639-1123-1F40-59B1BFB5BED8}"/>
                    </a:ext>
                  </a:extLst>
                </p14:cNvPr>
                <p14:cNvContentPartPr/>
                <p14:nvPr/>
              </p14:nvContentPartPr>
              <p14:xfrm>
                <a:off x="8284088" y="6220066"/>
                <a:ext cx="69120" cy="43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83CA24-0639-1123-1F40-59B1BFB5BE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75088" y="6211066"/>
                  <a:ext cx="8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2C5AC5-ECAC-FB4A-A7CB-506A48338A1B}"/>
                    </a:ext>
                  </a:extLst>
                </p14:cNvPr>
                <p14:cNvContentPartPr/>
                <p14:nvPr/>
              </p14:nvContentPartPr>
              <p14:xfrm>
                <a:off x="8386328" y="6278746"/>
                <a:ext cx="222120" cy="51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2C5AC5-ECAC-FB4A-A7CB-506A48338A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377328" y="6269746"/>
                  <a:ext cx="239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2BB100-B122-0470-FD03-9A5A64CD902B}"/>
                    </a:ext>
                  </a:extLst>
                </p14:cNvPr>
                <p14:cNvContentPartPr/>
                <p14:nvPr/>
              </p14:nvContentPartPr>
              <p14:xfrm>
                <a:off x="8637248" y="6329866"/>
                <a:ext cx="34920" cy="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2BB100-B122-0470-FD03-9A5A64CD902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628248" y="6320866"/>
                  <a:ext cx="525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A55DFD-1B1E-2340-659D-F9B3C517318F}"/>
                    </a:ext>
                  </a:extLst>
                </p14:cNvPr>
                <p14:cNvContentPartPr/>
                <p14:nvPr/>
              </p14:nvContentPartPr>
              <p14:xfrm>
                <a:off x="8798528" y="6341386"/>
                <a:ext cx="262080" cy="16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5A55DFD-1B1E-2340-659D-F9B3C51731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89540" y="6332386"/>
                  <a:ext cx="279696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D8362FC-75CD-4260-4286-73FF480B6B4B}"/>
                    </a:ext>
                  </a:extLst>
                </p14:cNvPr>
                <p14:cNvContentPartPr/>
                <p14:nvPr/>
              </p14:nvContentPartPr>
              <p14:xfrm>
                <a:off x="9104528" y="6357226"/>
                <a:ext cx="19332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D8362FC-75CD-4260-4286-73FF480B6B4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95528" y="6348226"/>
                  <a:ext cx="21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A06788-CFC4-62DB-162F-7443D0FB4F52}"/>
                    </a:ext>
                  </a:extLst>
                </p14:cNvPr>
                <p14:cNvContentPartPr/>
                <p14:nvPr/>
              </p14:nvContentPartPr>
              <p14:xfrm>
                <a:off x="9347888" y="6361186"/>
                <a:ext cx="15300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A06788-CFC4-62DB-162F-7443D0FB4F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38888" y="6352186"/>
                  <a:ext cx="17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A0900A-0533-1387-D54C-18F911D4F07E}"/>
                    </a:ext>
                  </a:extLst>
                </p14:cNvPr>
                <p14:cNvContentPartPr/>
                <p14:nvPr/>
              </p14:nvContentPartPr>
              <p14:xfrm>
                <a:off x="9614648" y="6333826"/>
                <a:ext cx="332640" cy="28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A0900A-0533-1387-D54C-18F911D4F0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605648" y="6324826"/>
                  <a:ext cx="350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2CC977-9B73-1773-0FB4-7A5063D0E539}"/>
                    </a:ext>
                  </a:extLst>
                </p14:cNvPr>
                <p14:cNvContentPartPr/>
                <p14:nvPr/>
              </p14:nvContentPartPr>
              <p14:xfrm>
                <a:off x="9995528" y="6208906"/>
                <a:ext cx="140760" cy="117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2CC977-9B73-1773-0FB4-7A5063D0E53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86528" y="6199906"/>
                  <a:ext cx="158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B37E3BC-9BDA-02F8-FC6B-133BDCAF96EA}"/>
                    </a:ext>
                  </a:extLst>
                </p14:cNvPr>
                <p14:cNvContentPartPr/>
                <p14:nvPr/>
              </p14:nvContentPartPr>
              <p14:xfrm>
                <a:off x="10164008" y="5977426"/>
                <a:ext cx="24120" cy="14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B37E3BC-9BDA-02F8-FC6B-133BDCAF96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154872" y="5968426"/>
                  <a:ext cx="42027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8C3407-ADD7-3103-4461-7D0DDA3C73B0}"/>
                    </a:ext>
                  </a:extLst>
                </p14:cNvPr>
                <p14:cNvContentPartPr/>
                <p14:nvPr/>
              </p14:nvContentPartPr>
              <p14:xfrm>
                <a:off x="10191368" y="5643346"/>
                <a:ext cx="360" cy="294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8C3407-ADD7-3103-4461-7D0DDA3C73B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182368" y="5634357"/>
                  <a:ext cx="18000" cy="3120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1FC3A4-41FE-830D-E14E-FC12FC4DBA87}"/>
                    </a:ext>
                  </a:extLst>
                </p14:cNvPr>
                <p14:cNvContentPartPr/>
                <p14:nvPr/>
              </p14:nvContentPartPr>
              <p14:xfrm>
                <a:off x="10191368" y="5389186"/>
                <a:ext cx="16200" cy="230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1FC3A4-41FE-830D-E14E-FC12FC4DBA8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82368" y="5380186"/>
                  <a:ext cx="338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35605DB-4297-E807-7722-96ED465B589D}"/>
                    </a:ext>
                  </a:extLst>
                </p14:cNvPr>
                <p14:cNvContentPartPr/>
                <p14:nvPr/>
              </p14:nvContentPartPr>
              <p14:xfrm>
                <a:off x="10208648" y="5161666"/>
                <a:ext cx="2880" cy="20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35605DB-4297-E807-7722-96ED465B58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99648" y="5152666"/>
                  <a:ext cx="20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F540092-FF1E-47F1-E553-49D0AE3DB711}"/>
                    </a:ext>
                  </a:extLst>
                </p14:cNvPr>
                <p14:cNvContentPartPr/>
                <p14:nvPr/>
              </p14:nvContentPartPr>
              <p14:xfrm>
                <a:off x="10100288" y="4844866"/>
                <a:ext cx="103320" cy="26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F540092-FF1E-47F1-E553-49D0AE3DB71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091257" y="4835866"/>
                  <a:ext cx="121022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F3FCD8D-94C1-A5E4-6EBF-7B36A98B1A04}"/>
                    </a:ext>
                  </a:extLst>
                </p14:cNvPr>
                <p14:cNvContentPartPr/>
                <p14:nvPr/>
              </p14:nvContentPartPr>
              <p14:xfrm>
                <a:off x="9868088" y="4703386"/>
                <a:ext cx="194040" cy="10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F3FCD8D-94C1-A5E4-6EBF-7B36A98B1A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59088" y="4694386"/>
                  <a:ext cx="2116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1E4E3F-6AE9-2B03-DC75-94555C064B34}"/>
                    </a:ext>
                  </a:extLst>
                </p14:cNvPr>
                <p14:cNvContentPartPr/>
                <p14:nvPr/>
              </p14:nvContentPartPr>
              <p14:xfrm>
                <a:off x="9693488" y="4564786"/>
                <a:ext cx="97920" cy="9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1E4E3F-6AE9-2B03-DC75-94555C064B3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84488" y="4555786"/>
                  <a:ext cx="115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A213A47-3080-76AB-15EE-B861235088F1}"/>
                    </a:ext>
                  </a:extLst>
                </p14:cNvPr>
                <p14:cNvContentPartPr/>
                <p14:nvPr/>
              </p14:nvContentPartPr>
              <p14:xfrm>
                <a:off x="9693128" y="4552186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A213A47-3080-76AB-15EE-B861235088F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684128" y="45431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CE74D09-6F0F-1BEF-B19D-71F0440BD3CD}"/>
                    </a:ext>
                  </a:extLst>
                </p14:cNvPr>
                <p14:cNvContentPartPr/>
                <p14:nvPr/>
              </p14:nvContentPartPr>
              <p14:xfrm>
                <a:off x="8543288" y="6333826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CE74D09-6F0F-1BEF-B19D-71F0440BD3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34288" y="632482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47D2A0B-9B85-AB29-1948-EF734FD34B1C}"/>
                    </a:ext>
                  </a:extLst>
                </p14:cNvPr>
                <p14:cNvContentPartPr/>
                <p14:nvPr/>
              </p14:nvContentPartPr>
              <p14:xfrm>
                <a:off x="8504048" y="6321946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47D2A0B-9B85-AB29-1948-EF734FD34B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95048" y="631294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F41C533-5B21-A391-6CFC-0DD5B522B06E}"/>
                    </a:ext>
                  </a:extLst>
                </p14:cNvPr>
                <p14:cNvContentPartPr/>
                <p14:nvPr/>
              </p14:nvContentPartPr>
              <p14:xfrm>
                <a:off x="8479928" y="6306466"/>
                <a:ext cx="108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F41C533-5B21-A391-6CFC-0DD5B522B0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70928" y="6297466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C6D972A-9AEF-A869-9032-F7075B6B6733}"/>
                    </a:ext>
                  </a:extLst>
                </p14:cNvPr>
                <p14:cNvContentPartPr/>
                <p14:nvPr/>
              </p14:nvContentPartPr>
              <p14:xfrm>
                <a:off x="8468768" y="6302506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C6D972A-9AEF-A869-9032-F7075B6B67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59768" y="629350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D00F46-9405-035F-2DBE-14A781F6220E}"/>
                    </a:ext>
                  </a:extLst>
                </p14:cNvPr>
                <p14:cNvContentPartPr/>
                <p14:nvPr/>
              </p14:nvContentPartPr>
              <p14:xfrm>
                <a:off x="8727608" y="6329866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D00F46-9405-035F-2DBE-14A781F622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8608" y="632086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8876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16D8498-64D1-BF67-C145-13FEC7170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554259"/>
            <a:ext cx="10896600" cy="72927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48EFE30-2D55-651B-E702-D3FA0A888E02}"/>
                  </a:ext>
                </a:extLst>
              </p14:cNvPr>
              <p14:cNvContentPartPr/>
              <p14:nvPr/>
            </p14:nvContentPartPr>
            <p14:xfrm>
              <a:off x="8672888" y="5976706"/>
              <a:ext cx="2751840" cy="87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48EFE30-2D55-651B-E702-D3FA0A888E0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663888" y="5967706"/>
                <a:ext cx="2769480" cy="1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983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>
            <a:off x="457200" y="124975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28E04-FE1F-ADEA-8B60-64A141F09783}"/>
              </a:ext>
            </a:extLst>
          </p:cNvPr>
          <p:cNvSpPr txBox="1"/>
          <p:nvPr/>
        </p:nvSpPr>
        <p:spPr>
          <a:xfrm>
            <a:off x="2669381" y="276588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“User Data”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0F8B9A9-2309-A195-4667-2A897D0AEBFD}"/>
              </a:ext>
            </a:extLst>
          </p:cNvPr>
          <p:cNvSpPr/>
          <p:nvPr/>
        </p:nvSpPr>
        <p:spPr>
          <a:xfrm rot="9953907">
            <a:off x="2175197" y="2891850"/>
            <a:ext cx="465335" cy="2943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67725A-6F57-BBD7-D37F-F7E4A199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72" y="734562"/>
            <a:ext cx="7791727" cy="48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7539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1843141D-AA23-4622-DDB1-EB6CF1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6400800" cy="18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813830-ECA6-E91E-49A2-7AA4D7D5EF71}"/>
              </a:ext>
            </a:extLst>
          </p:cNvPr>
          <p:cNvSpPr/>
          <p:nvPr/>
        </p:nvSpPr>
        <p:spPr>
          <a:xfrm rot="10800000">
            <a:off x="3048000" y="297024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8E07856-5A3F-A734-F563-687CF3541C2B}"/>
              </a:ext>
            </a:extLst>
          </p:cNvPr>
          <p:cNvSpPr/>
          <p:nvPr/>
        </p:nvSpPr>
        <p:spPr>
          <a:xfrm rot="10800000">
            <a:off x="3276600" y="3197295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1F4697C-E355-3F5F-AF4B-83E5B0CCABE4}"/>
              </a:ext>
            </a:extLst>
          </p:cNvPr>
          <p:cNvSpPr/>
          <p:nvPr/>
        </p:nvSpPr>
        <p:spPr>
          <a:xfrm rot="10800000">
            <a:off x="4495800" y="4112693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5C9010-3F40-9EDC-A22E-C31A6083B8B5}"/>
              </a:ext>
            </a:extLst>
          </p:cNvPr>
          <p:cNvSpPr/>
          <p:nvPr/>
        </p:nvSpPr>
        <p:spPr>
          <a:xfrm rot="10800000">
            <a:off x="4347217" y="438495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4FB66-192E-CF48-7FC2-BBF48B8A6454}"/>
              </a:ext>
            </a:extLst>
          </p:cNvPr>
          <p:cNvSpPr txBox="1"/>
          <p:nvPr/>
        </p:nvSpPr>
        <p:spPr>
          <a:xfrm>
            <a:off x="7010400" y="31893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Just like with the TCP reset, we need this information for our packet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8226AB-D9B5-3292-BD27-6128A052825F}"/>
              </a:ext>
            </a:extLst>
          </p:cNvPr>
          <p:cNvSpPr/>
          <p:nvPr/>
        </p:nvSpPr>
        <p:spPr>
          <a:xfrm>
            <a:off x="7924800" y="3796317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will be different</a:t>
            </a:r>
          </a:p>
        </p:txBody>
      </p:sp>
    </p:spTree>
    <p:extLst>
      <p:ext uri="{BB962C8B-B14F-4D97-AF65-F5344CB8AC3E}">
        <p14:creationId xmlns:p14="http://schemas.microsoft.com/office/powerpoint/2010/main" val="3939646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1843141D-AA23-4622-DDB1-EB6CF1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6400800" cy="18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813830-ECA6-E91E-49A2-7AA4D7D5EF71}"/>
              </a:ext>
            </a:extLst>
          </p:cNvPr>
          <p:cNvSpPr/>
          <p:nvPr/>
        </p:nvSpPr>
        <p:spPr>
          <a:xfrm rot="10800000">
            <a:off x="3048000" y="297024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8E07856-5A3F-A734-F563-687CF3541C2B}"/>
              </a:ext>
            </a:extLst>
          </p:cNvPr>
          <p:cNvSpPr/>
          <p:nvPr/>
        </p:nvSpPr>
        <p:spPr>
          <a:xfrm rot="10800000">
            <a:off x="3276600" y="3197295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1F4697C-E355-3F5F-AF4B-83E5B0CCABE4}"/>
              </a:ext>
            </a:extLst>
          </p:cNvPr>
          <p:cNvSpPr/>
          <p:nvPr/>
        </p:nvSpPr>
        <p:spPr>
          <a:xfrm rot="10800000">
            <a:off x="4495800" y="4112693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5C9010-3F40-9EDC-A22E-C31A6083B8B5}"/>
              </a:ext>
            </a:extLst>
          </p:cNvPr>
          <p:cNvSpPr/>
          <p:nvPr/>
        </p:nvSpPr>
        <p:spPr>
          <a:xfrm rot="10800000">
            <a:off x="4347217" y="438495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4FB66-192E-CF48-7FC2-BBF48B8A6454}"/>
              </a:ext>
            </a:extLst>
          </p:cNvPr>
          <p:cNvSpPr txBox="1"/>
          <p:nvPr/>
        </p:nvSpPr>
        <p:spPr>
          <a:xfrm>
            <a:off x="7010400" y="31893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Just like with the TCP reset, we need this information for our packet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8226AB-D9B5-3292-BD27-6128A052825F}"/>
              </a:ext>
            </a:extLst>
          </p:cNvPr>
          <p:cNvSpPr/>
          <p:nvPr/>
        </p:nvSpPr>
        <p:spPr>
          <a:xfrm>
            <a:off x="7924800" y="3796317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will be different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3BAB6E-27BB-37C1-1482-85BA7E86B200}"/>
              </a:ext>
            </a:extLst>
          </p:cNvPr>
          <p:cNvSpPr txBox="1"/>
          <p:nvPr/>
        </p:nvSpPr>
        <p:spPr>
          <a:xfrm>
            <a:off x="457200" y="5257800"/>
            <a:ext cx="95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TCP Hijack, we will also be sending a </a:t>
            </a:r>
            <a:r>
              <a:rPr lang="en-US" b="1" dirty="0"/>
              <a:t>command </a:t>
            </a:r>
            <a:r>
              <a:rPr lang="en-US" dirty="0"/>
              <a:t>to run. </a:t>
            </a:r>
            <a:r>
              <a:rPr lang="en-US" dirty="0">
                <a:highlight>
                  <a:srgbClr val="00FF00"/>
                </a:highlight>
              </a:rPr>
              <a:t>What commands could we run?</a:t>
            </a:r>
            <a:endParaRPr lang="en-US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1042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1843141D-AA23-4622-DDB1-EB6CF1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6400800" cy="18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B813830-ECA6-E91E-49A2-7AA4D7D5EF71}"/>
              </a:ext>
            </a:extLst>
          </p:cNvPr>
          <p:cNvSpPr/>
          <p:nvPr/>
        </p:nvSpPr>
        <p:spPr>
          <a:xfrm rot="10800000">
            <a:off x="3048000" y="297024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8E07856-5A3F-A734-F563-687CF3541C2B}"/>
              </a:ext>
            </a:extLst>
          </p:cNvPr>
          <p:cNvSpPr/>
          <p:nvPr/>
        </p:nvSpPr>
        <p:spPr>
          <a:xfrm rot="10800000">
            <a:off x="3276600" y="3197295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1F4697C-E355-3F5F-AF4B-83E5B0CCABE4}"/>
              </a:ext>
            </a:extLst>
          </p:cNvPr>
          <p:cNvSpPr/>
          <p:nvPr/>
        </p:nvSpPr>
        <p:spPr>
          <a:xfrm rot="10800000">
            <a:off x="4495800" y="4112693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5C9010-3F40-9EDC-A22E-C31A6083B8B5}"/>
              </a:ext>
            </a:extLst>
          </p:cNvPr>
          <p:cNvSpPr/>
          <p:nvPr/>
        </p:nvSpPr>
        <p:spPr>
          <a:xfrm rot="10800000">
            <a:off x="4347217" y="4384957"/>
            <a:ext cx="1219200" cy="17276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4FB66-192E-CF48-7FC2-BBF48B8A6454}"/>
              </a:ext>
            </a:extLst>
          </p:cNvPr>
          <p:cNvSpPr txBox="1"/>
          <p:nvPr/>
        </p:nvSpPr>
        <p:spPr>
          <a:xfrm>
            <a:off x="7010400" y="318936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Just like with the TCP reset, we need this information for our packet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08226AB-D9B5-3292-BD27-6128A052825F}"/>
              </a:ext>
            </a:extLst>
          </p:cNvPr>
          <p:cNvSpPr/>
          <p:nvPr/>
        </p:nvSpPr>
        <p:spPr>
          <a:xfrm>
            <a:off x="7924800" y="3796317"/>
            <a:ext cx="3124200" cy="805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information will be different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3BAB6E-27BB-37C1-1482-85BA7E86B200}"/>
              </a:ext>
            </a:extLst>
          </p:cNvPr>
          <p:cNvSpPr txBox="1"/>
          <p:nvPr/>
        </p:nvSpPr>
        <p:spPr>
          <a:xfrm>
            <a:off x="457200" y="5257800"/>
            <a:ext cx="959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TCP Hijack, we will also be sending a </a:t>
            </a:r>
            <a:r>
              <a:rPr lang="en-US" b="1" dirty="0"/>
              <a:t>command </a:t>
            </a:r>
            <a:r>
              <a:rPr lang="en-US" dirty="0"/>
              <a:t>to run. </a:t>
            </a:r>
            <a:r>
              <a:rPr lang="en-US" dirty="0">
                <a:highlight>
                  <a:srgbClr val="00FF00"/>
                </a:highlight>
              </a:rPr>
              <a:t>What commands could we run?</a:t>
            </a:r>
            <a:endParaRPr lang="en-US" b="1" dirty="0">
              <a:highlight>
                <a:srgbClr val="00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6BE7EB-D3FF-406B-44E2-94F07CBFC73D}"/>
              </a:ext>
            </a:extLst>
          </p:cNvPr>
          <p:cNvSpPr txBox="1"/>
          <p:nvPr/>
        </p:nvSpPr>
        <p:spPr>
          <a:xfrm>
            <a:off x="1671568" y="5886334"/>
            <a:ext cx="785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could steal a file (demo),   or we could create a </a:t>
            </a:r>
            <a:r>
              <a:rPr lang="en-US" strike="sngStrike" dirty="0"/>
              <a:t>root shell </a:t>
            </a:r>
            <a:r>
              <a:rPr lang="en-US" b="1" dirty="0"/>
              <a:t>reverse shell</a:t>
            </a:r>
          </a:p>
        </p:txBody>
      </p:sp>
    </p:spTree>
    <p:extLst>
      <p:ext uri="{BB962C8B-B14F-4D97-AF65-F5344CB8AC3E}">
        <p14:creationId xmlns:p14="http://schemas.microsoft.com/office/powerpoint/2010/main" val="3613318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  <a:p>
            <a:pPr marL="342900" indent="-342900">
              <a:buAutoNum type="arabicPeriod"/>
            </a:pPr>
            <a:r>
              <a:rPr lang="en-US" dirty="0"/>
              <a:t>Fill in packet information in sessionhijack.py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57FBB28-A27A-85A5-4ECA-17E9B3527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6" y="3200399"/>
            <a:ext cx="6067734" cy="23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69EA23C-BC81-B21F-6E78-7A868399A24E}"/>
                  </a:ext>
                </a:extLst>
              </p14:cNvPr>
              <p14:cNvContentPartPr/>
              <p14:nvPr/>
            </p14:nvContentPartPr>
            <p14:xfrm>
              <a:off x="1161604" y="4916506"/>
              <a:ext cx="4954680" cy="9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69EA23C-BC81-B21F-6E78-7A868399A2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7284" y="4912186"/>
                <a:ext cx="4963320" cy="99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35CBB652-6225-DD59-A8AC-5CCC89244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8"/>
          <a:stretch/>
        </p:blipFill>
        <p:spPr bwMode="auto">
          <a:xfrm>
            <a:off x="6705600" y="2291310"/>
            <a:ext cx="4747620" cy="181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54E2423-34BB-4096-7E78-FB4AE226397A}"/>
              </a:ext>
            </a:extLst>
          </p:cNvPr>
          <p:cNvSpPr/>
          <p:nvPr/>
        </p:nvSpPr>
        <p:spPr>
          <a:xfrm rot="8050376">
            <a:off x="6305159" y="3149807"/>
            <a:ext cx="685800" cy="4481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203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  <a:p>
            <a:pPr marL="342900" indent="-342900">
              <a:buAutoNum type="arabicPeriod"/>
            </a:pPr>
            <a:r>
              <a:rPr lang="en-US" dirty="0"/>
              <a:t>Fill in packet information in sessionhijack.py\</a:t>
            </a:r>
          </a:p>
          <a:p>
            <a:pPr marL="342900" indent="-342900">
              <a:buAutoNum type="arabicPeriod"/>
            </a:pPr>
            <a:r>
              <a:rPr lang="en-US" dirty="0"/>
              <a:t>Summon a </a:t>
            </a:r>
            <a:r>
              <a:rPr lang="en-US" dirty="0" err="1"/>
              <a:t>netcat</a:t>
            </a:r>
            <a:r>
              <a:rPr lang="en-US" dirty="0"/>
              <a:t> server on attack machine (separate terminal)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1B7C7F2-F80B-A6BF-F535-196D76FD2AB3}"/>
              </a:ext>
            </a:extLst>
          </p:cNvPr>
          <p:cNvSpPr txBox="1"/>
          <p:nvPr/>
        </p:nvSpPr>
        <p:spPr>
          <a:xfrm>
            <a:off x="609600" y="3167390"/>
            <a:ext cx="3621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netcat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9090</a:t>
            </a:r>
          </a:p>
        </p:txBody>
      </p:sp>
    </p:spTree>
    <p:extLst>
      <p:ext uri="{BB962C8B-B14F-4D97-AF65-F5344CB8AC3E}">
        <p14:creationId xmlns:p14="http://schemas.microsoft.com/office/powerpoint/2010/main" val="24061168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68AAB-8FA8-FAD4-55D1-273090C08B55}"/>
              </a:ext>
            </a:extLst>
          </p:cNvPr>
          <p:cNvSpPr txBox="1"/>
          <p:nvPr/>
        </p:nvSpPr>
        <p:spPr>
          <a:xfrm>
            <a:off x="228600" y="914400"/>
            <a:ext cx="945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to execute commands of our choice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2A9B4-A805-2E86-B0CE-6E18A2E24063}"/>
              </a:ext>
            </a:extLst>
          </p:cNvPr>
          <p:cNvSpPr txBox="1"/>
          <p:nvPr/>
        </p:nvSpPr>
        <p:spPr>
          <a:xfrm>
            <a:off x="228600" y="1347924"/>
            <a:ext cx="929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up Wireshark, and start generating some TCP traffic between Client 1 container and victim server</a:t>
            </a:r>
          </a:p>
          <a:p>
            <a:pPr marL="342900" indent="-342900">
              <a:buAutoNum type="arabicPeriod"/>
            </a:pPr>
            <a:r>
              <a:rPr lang="en-US" dirty="0"/>
              <a:t>Look at most recent TCP/Telnet Packet in Wireshark</a:t>
            </a:r>
          </a:p>
          <a:p>
            <a:pPr marL="342900" indent="-342900">
              <a:buAutoNum type="arabicPeriod"/>
            </a:pPr>
            <a:r>
              <a:rPr lang="en-US" dirty="0"/>
              <a:t>Fill in packet information in sessionhijack.py\</a:t>
            </a:r>
          </a:p>
          <a:p>
            <a:pPr marL="342900" indent="-342900">
              <a:buAutoNum type="arabicPeriod"/>
            </a:pPr>
            <a:r>
              <a:rPr lang="en-US" dirty="0"/>
              <a:t>Summon a </a:t>
            </a:r>
            <a:r>
              <a:rPr lang="en-US" dirty="0" err="1"/>
              <a:t>netcat</a:t>
            </a:r>
            <a:r>
              <a:rPr lang="en-US" dirty="0"/>
              <a:t> server on attack machine (separate terminal)</a:t>
            </a:r>
          </a:p>
          <a:p>
            <a:pPr marL="342900" indent="-342900">
              <a:buAutoNum type="arabicPeriod"/>
            </a:pPr>
            <a:r>
              <a:rPr lang="en-US" dirty="0"/>
              <a:t>Run session hijack program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669FC9FA-3EB8-4621-03C5-FF647E8AA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3"/>
          <a:stretch/>
        </p:blipFill>
        <p:spPr bwMode="auto">
          <a:xfrm>
            <a:off x="331180" y="3810000"/>
            <a:ext cx="6915150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27F723-D3E7-783D-55F8-932817BE6CA6}"/>
              </a:ext>
            </a:extLst>
          </p:cNvPr>
          <p:cNvSpPr/>
          <p:nvPr/>
        </p:nvSpPr>
        <p:spPr>
          <a:xfrm rot="12309180">
            <a:off x="3046021" y="4980631"/>
            <a:ext cx="1752600" cy="6096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6B1E63-70CB-4247-DCE2-24EAFE40C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9" y="3098533"/>
            <a:ext cx="11083862" cy="417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182EC9-5D61-C55F-5C77-F9D2271B708D}"/>
              </a:ext>
            </a:extLst>
          </p:cNvPr>
          <p:cNvSpPr txBox="1"/>
          <p:nvPr/>
        </p:nvSpPr>
        <p:spPr>
          <a:xfrm>
            <a:off x="5029200" y="5791200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 sent us the output of the cat command!</a:t>
            </a:r>
          </a:p>
        </p:txBody>
      </p:sp>
    </p:spTree>
    <p:extLst>
      <p:ext uri="{BB962C8B-B14F-4D97-AF65-F5344CB8AC3E}">
        <p14:creationId xmlns:p14="http://schemas.microsoft.com/office/powerpoint/2010/main" val="1728278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FD149F-E388-5C57-8549-66B334EEFB3D}"/>
              </a:ext>
            </a:extLst>
          </p:cNvPr>
          <p:cNvSpPr txBox="1"/>
          <p:nvPr/>
        </p:nvSpPr>
        <p:spPr>
          <a:xfrm>
            <a:off x="96719" y="24825"/>
            <a:ext cx="2872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Reverse Shell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14:cNvPr>
              <p14:cNvContentPartPr/>
              <p14:nvPr/>
            </p14:nvContentPartPr>
            <p14:xfrm>
              <a:off x="7397408" y="38446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50B12D-AC80-3B25-C532-F5FB06983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8408" y="37546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841A778-C2D2-CCD6-C5EE-BDF6A6023567}"/>
              </a:ext>
            </a:extLst>
          </p:cNvPr>
          <p:cNvSpPr txBox="1"/>
          <p:nvPr/>
        </p:nvSpPr>
        <p:spPr>
          <a:xfrm>
            <a:off x="533400" y="990600"/>
            <a:ext cx="978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reverse shell gives us (an attacker) a bash shell that we can remotely use </a:t>
            </a:r>
            <a:r>
              <a:rPr lang="en-US" dirty="0">
                <a:sym typeface="Wingdings" panose="05000000000000000000" pitchFamily="2" charset="2"/>
              </a:rPr>
              <a:t> Total control!!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E13E5-3D05-F5EB-FF72-30F477F61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48" y="1828800"/>
            <a:ext cx="10163175" cy="1992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90079-60C2-51CB-45E0-19E2E9CA554E}"/>
              </a:ext>
            </a:extLst>
          </p:cNvPr>
          <p:cNvSpPr txBox="1"/>
          <p:nvPr/>
        </p:nvSpPr>
        <p:spPr>
          <a:xfrm>
            <a:off x="504948" y="4809790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our spoofed packet, that will be the command that we want to run!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0C0B3-EEC3-EF9E-10DC-390906923AAE}"/>
              </a:ext>
            </a:extLst>
          </p:cNvPr>
          <p:cNvSpPr txBox="1"/>
          <p:nvPr/>
        </p:nvSpPr>
        <p:spPr>
          <a:xfrm>
            <a:off x="914400" y="5410200"/>
            <a:ext cx="499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(remember to have </a:t>
            </a:r>
            <a:r>
              <a:rPr lang="en-US" dirty="0" err="1"/>
              <a:t>netcat</a:t>
            </a:r>
            <a:r>
              <a:rPr lang="en-US" dirty="0"/>
              <a:t> server also running!)</a:t>
            </a:r>
          </a:p>
        </p:txBody>
      </p:sp>
    </p:spTree>
    <p:extLst>
      <p:ext uri="{BB962C8B-B14F-4D97-AF65-F5344CB8AC3E}">
        <p14:creationId xmlns:p14="http://schemas.microsoft.com/office/powerpoint/2010/main" val="205493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>
            <a:off x="457200" y="124975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28E04-FE1F-ADEA-8B60-64A141F09783}"/>
              </a:ext>
            </a:extLst>
          </p:cNvPr>
          <p:cNvSpPr txBox="1"/>
          <p:nvPr/>
        </p:nvSpPr>
        <p:spPr>
          <a:xfrm>
            <a:off x="2669381" y="2765882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“User Data”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0F8B9A9-2309-A195-4667-2A897D0AEBFD}"/>
              </a:ext>
            </a:extLst>
          </p:cNvPr>
          <p:cNvSpPr/>
          <p:nvPr/>
        </p:nvSpPr>
        <p:spPr>
          <a:xfrm rot="9953907">
            <a:off x="2175197" y="2891850"/>
            <a:ext cx="465335" cy="29436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42">
            <a:extLst>
              <a:ext uri="{FF2B5EF4-FFF2-40B4-BE49-F238E27FC236}">
                <a16:creationId xmlns:a16="http://schemas.microsoft.com/office/drawing/2014/main" id="{0F85052B-5E73-E02F-7D9D-72477C2E46AB}"/>
              </a:ext>
            </a:extLst>
          </p:cNvPr>
          <p:cNvSpPr/>
          <p:nvPr/>
        </p:nvSpPr>
        <p:spPr>
          <a:xfrm>
            <a:off x="6019800" y="282890"/>
            <a:ext cx="3886200" cy="254905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8D61C-10A9-885D-B1AE-1BB9A4611CC5}"/>
              </a:ext>
            </a:extLst>
          </p:cNvPr>
          <p:cNvSpPr txBox="1"/>
          <p:nvPr/>
        </p:nvSpPr>
        <p:spPr>
          <a:xfrm>
            <a:off x="5715000" y="3135214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packet arriving to a machine needs to know which </a:t>
            </a:r>
            <a:r>
              <a:rPr lang="en-US" b="1" dirty="0"/>
              <a:t>process</a:t>
            </a:r>
            <a:r>
              <a:rPr lang="en-US" dirty="0"/>
              <a:t>/application to go to</a:t>
            </a:r>
          </a:p>
        </p:txBody>
      </p:sp>
      <p:pic>
        <p:nvPicPr>
          <p:cNvPr id="1026" name="Picture 2" descr="Google Chrome - Wikipedia">
            <a:extLst>
              <a:ext uri="{FF2B5EF4-FFF2-40B4-BE49-F238E27FC236}">
                <a16:creationId xmlns:a16="http://schemas.microsoft.com/office/drawing/2014/main" id="{5165D18A-0A14-BE8F-8E42-DA1F4A790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89360"/>
            <a:ext cx="461963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C2B8FB-0DC8-FA0B-3330-2E573C46D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170286"/>
            <a:ext cx="685164" cy="68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Envelope with solid fill">
            <a:extLst>
              <a:ext uri="{FF2B5EF4-FFF2-40B4-BE49-F238E27FC236}">
                <a16:creationId xmlns:a16="http://schemas.microsoft.com/office/drawing/2014/main" id="{808696C6-CD85-946E-D827-9F4F9C82B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457200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6A9FE-958B-6C02-9692-FC14D5652129}"/>
              </a:ext>
            </a:extLst>
          </p:cNvPr>
          <p:cNvSpPr txBox="1"/>
          <p:nvPr/>
        </p:nvSpPr>
        <p:spPr>
          <a:xfrm>
            <a:off x="5218364" y="443448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pic>
        <p:nvPicPr>
          <p:cNvPr id="1032" name="Picture 8" descr="Python (programming language) - Wikipedia">
            <a:extLst>
              <a:ext uri="{FF2B5EF4-FFF2-40B4-BE49-F238E27FC236}">
                <a16:creationId xmlns:a16="http://schemas.microsoft.com/office/drawing/2014/main" id="{4DE53558-B046-2945-D0A6-9F0D5DE73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01" y="3806137"/>
            <a:ext cx="741690" cy="8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84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2" name="object 42">
            <a:extLst>
              <a:ext uri="{FF2B5EF4-FFF2-40B4-BE49-F238E27FC236}">
                <a16:creationId xmlns:a16="http://schemas.microsoft.com/office/drawing/2014/main" id="{0F85052B-5E73-E02F-7D9D-72477C2E46AB}"/>
              </a:ext>
            </a:extLst>
          </p:cNvPr>
          <p:cNvSpPr/>
          <p:nvPr/>
        </p:nvSpPr>
        <p:spPr>
          <a:xfrm>
            <a:off x="6019800" y="282890"/>
            <a:ext cx="3886200" cy="254905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81E64-1CF8-8694-0E13-E807FA9290F3}"/>
              </a:ext>
            </a:extLst>
          </p:cNvPr>
          <p:cNvSpPr txBox="1"/>
          <p:nvPr/>
        </p:nvSpPr>
        <p:spPr>
          <a:xfrm>
            <a:off x="5259470" y="5605183"/>
            <a:ext cx="5938988" cy="64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application is bound to a </a:t>
            </a:r>
            <a:r>
              <a:rPr lang="en-US" b="1" dirty="0"/>
              <a:t>port</a:t>
            </a:r>
            <a:r>
              <a:rPr lang="en-US" dirty="0"/>
              <a:t>, so each packet will need to know what port they need to go to</a:t>
            </a:r>
            <a:r>
              <a:rPr lang="en-US" b="1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707588-A149-F6F3-3CB5-6F6C6FA8ED70}"/>
              </a:ext>
            </a:extLst>
          </p:cNvPr>
          <p:cNvSpPr/>
          <p:nvPr/>
        </p:nvSpPr>
        <p:spPr>
          <a:xfrm>
            <a:off x="7983830" y="3105155"/>
            <a:ext cx="1236370" cy="60014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9807-D534-5322-E3D2-33B592EE7A1C}"/>
              </a:ext>
            </a:extLst>
          </p:cNvPr>
          <p:cNvSpPr/>
          <p:nvPr/>
        </p:nvSpPr>
        <p:spPr>
          <a:xfrm>
            <a:off x="6677965" y="3105155"/>
            <a:ext cx="1295400" cy="60014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CBB19-B78C-06ED-9435-A19711E2DE07}"/>
              </a:ext>
            </a:extLst>
          </p:cNvPr>
          <p:cNvSpPr/>
          <p:nvPr/>
        </p:nvSpPr>
        <p:spPr>
          <a:xfrm>
            <a:off x="5372100" y="3109683"/>
            <a:ext cx="1295400" cy="6001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oogle Chrome - Wikipedia">
            <a:extLst>
              <a:ext uri="{FF2B5EF4-FFF2-40B4-BE49-F238E27FC236}">
                <a16:creationId xmlns:a16="http://schemas.microsoft.com/office/drawing/2014/main" id="{635369D5-A0B5-6BFB-39EC-F1AB7191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62" y="3178774"/>
            <a:ext cx="461963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CD14E605-9A91-9D6E-419F-A31143A0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51" y="3238472"/>
            <a:ext cx="312137" cy="31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ython (programming language) - Wikipedia">
            <a:extLst>
              <a:ext uri="{FF2B5EF4-FFF2-40B4-BE49-F238E27FC236}">
                <a16:creationId xmlns:a16="http://schemas.microsoft.com/office/drawing/2014/main" id="{415DDB6D-7F4C-D8EB-C9FF-7698BECC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27" y="3188511"/>
            <a:ext cx="478176" cy="5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AF36F4-B86D-1C14-39E4-71D1C74951DA}"/>
              </a:ext>
            </a:extLst>
          </p:cNvPr>
          <p:cNvSpPr txBox="1"/>
          <p:nvPr/>
        </p:nvSpPr>
        <p:spPr>
          <a:xfrm>
            <a:off x="5562600" y="370965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00DB6-CE60-8DA8-5BDF-7EE5988B797A}"/>
              </a:ext>
            </a:extLst>
          </p:cNvPr>
          <p:cNvSpPr txBox="1"/>
          <p:nvPr/>
        </p:nvSpPr>
        <p:spPr>
          <a:xfrm>
            <a:off x="6797315" y="371887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BE4F5-FAF8-C4DE-797F-F5AEA896B8C7}"/>
              </a:ext>
            </a:extLst>
          </p:cNvPr>
          <p:cNvSpPr txBox="1"/>
          <p:nvPr/>
        </p:nvSpPr>
        <p:spPr>
          <a:xfrm>
            <a:off x="8048998" y="373294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6001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B8C88-0D99-3986-7D15-F9CB7BDB139B}"/>
              </a:ext>
            </a:extLst>
          </p:cNvPr>
          <p:cNvSpPr txBox="1"/>
          <p:nvPr/>
        </p:nvSpPr>
        <p:spPr>
          <a:xfrm>
            <a:off x="3069113" y="39176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Header</a:t>
            </a:r>
          </a:p>
        </p:txBody>
      </p:sp>
    </p:spTree>
    <p:extLst>
      <p:ext uri="{BB962C8B-B14F-4D97-AF65-F5344CB8AC3E}">
        <p14:creationId xmlns:p14="http://schemas.microsoft.com/office/powerpoint/2010/main" val="64122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E684A72-8EEA-31BD-B223-8AEE778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4349115" cy="738664"/>
          </a:xfrm>
        </p:spPr>
        <p:txBody>
          <a:bodyPr/>
          <a:lstStyle/>
          <a:p>
            <a:r>
              <a:rPr lang="en-US" dirty="0"/>
              <a:t>There is a lot of stuff that gets added onto our data being send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B87148-249A-6D1F-8A04-2F5AE79AA49C}"/>
              </a:ext>
            </a:extLst>
          </p:cNvPr>
          <p:cNvSpPr/>
          <p:nvPr/>
        </p:nvSpPr>
        <p:spPr>
          <a:xfrm>
            <a:off x="257729" y="1623680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WWW.BLAH.COM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F5181F-D6E8-B14C-4CE4-7FD3CAB4CABE}"/>
              </a:ext>
            </a:extLst>
          </p:cNvPr>
          <p:cNvSpPr/>
          <p:nvPr/>
        </p:nvSpPr>
        <p:spPr>
          <a:xfrm>
            <a:off x="256425" y="2232794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B2A6F-08CA-4D66-810F-A4EB78BF6D76}"/>
              </a:ext>
            </a:extLst>
          </p:cNvPr>
          <p:cNvSpPr/>
          <p:nvPr/>
        </p:nvSpPr>
        <p:spPr>
          <a:xfrm>
            <a:off x="255121" y="2831945"/>
            <a:ext cx="2046015" cy="606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898D51-140E-0687-D9F5-7453E7B30C05}"/>
              </a:ext>
            </a:extLst>
          </p:cNvPr>
          <p:cNvSpPr/>
          <p:nvPr/>
        </p:nvSpPr>
        <p:spPr>
          <a:xfrm>
            <a:off x="255121" y="1623680"/>
            <a:ext cx="2056390" cy="181480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76CB2D-9562-23AF-D8CE-15A5FA34CC34}"/>
              </a:ext>
            </a:extLst>
          </p:cNvPr>
          <p:cNvSpPr txBox="1"/>
          <p:nvPr/>
        </p:nvSpPr>
        <p:spPr>
          <a:xfrm rot="5400000">
            <a:off x="1646865" y="235878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HTPP Request</a:t>
            </a:r>
          </a:p>
        </p:txBody>
      </p:sp>
      <p:sp>
        <p:nvSpPr>
          <p:cNvPr id="2" name="object 42">
            <a:extLst>
              <a:ext uri="{FF2B5EF4-FFF2-40B4-BE49-F238E27FC236}">
                <a16:creationId xmlns:a16="http://schemas.microsoft.com/office/drawing/2014/main" id="{0F85052B-5E73-E02F-7D9D-72477C2E46AB}"/>
              </a:ext>
            </a:extLst>
          </p:cNvPr>
          <p:cNvSpPr/>
          <p:nvPr/>
        </p:nvSpPr>
        <p:spPr>
          <a:xfrm>
            <a:off x="6934200" y="165495"/>
            <a:ext cx="1600200" cy="73866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707588-A149-F6F3-3CB5-6F6C6FA8ED70}"/>
              </a:ext>
            </a:extLst>
          </p:cNvPr>
          <p:cNvSpPr/>
          <p:nvPr/>
        </p:nvSpPr>
        <p:spPr>
          <a:xfrm>
            <a:off x="8614808" y="1147436"/>
            <a:ext cx="886151" cy="4717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9807-D534-5322-E3D2-33B592EE7A1C}"/>
              </a:ext>
            </a:extLst>
          </p:cNvPr>
          <p:cNvSpPr/>
          <p:nvPr/>
        </p:nvSpPr>
        <p:spPr>
          <a:xfrm>
            <a:off x="7325665" y="1147436"/>
            <a:ext cx="928460" cy="471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4CBB19-B78C-06ED-9435-A19711E2DE07}"/>
              </a:ext>
            </a:extLst>
          </p:cNvPr>
          <p:cNvSpPr/>
          <p:nvPr/>
        </p:nvSpPr>
        <p:spPr>
          <a:xfrm>
            <a:off x="6019800" y="1151963"/>
            <a:ext cx="928460" cy="4717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oogle Chrome - Wikipedia">
            <a:extLst>
              <a:ext uri="{FF2B5EF4-FFF2-40B4-BE49-F238E27FC236}">
                <a16:creationId xmlns:a16="http://schemas.microsoft.com/office/drawing/2014/main" id="{635369D5-A0B5-6BFB-39EC-F1AB7191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80" y="1221054"/>
            <a:ext cx="363105" cy="36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CD14E605-9A91-9D6E-419F-A31143A0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07" y="1280752"/>
            <a:ext cx="245341" cy="2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Python (programming language) - Wikipedia">
            <a:extLst>
              <a:ext uri="{FF2B5EF4-FFF2-40B4-BE49-F238E27FC236}">
                <a16:creationId xmlns:a16="http://schemas.microsoft.com/office/drawing/2014/main" id="{415DDB6D-7F4C-D8EB-C9FF-7698BECC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015" y="1230791"/>
            <a:ext cx="375848" cy="4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AF36F4-B86D-1C14-39E4-71D1C74951DA}"/>
              </a:ext>
            </a:extLst>
          </p:cNvPr>
          <p:cNvSpPr txBox="1"/>
          <p:nvPr/>
        </p:nvSpPr>
        <p:spPr>
          <a:xfrm>
            <a:off x="5843360" y="17519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A00DB6-CE60-8DA8-5BDF-7EE5988B797A}"/>
              </a:ext>
            </a:extLst>
          </p:cNvPr>
          <p:cNvSpPr txBox="1"/>
          <p:nvPr/>
        </p:nvSpPr>
        <p:spPr>
          <a:xfrm>
            <a:off x="7078075" y="176115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222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9BE4F5-FAF8-C4DE-797F-F5AEA896B8C7}"/>
              </a:ext>
            </a:extLst>
          </p:cNvPr>
          <p:cNvSpPr txBox="1"/>
          <p:nvPr/>
        </p:nvSpPr>
        <p:spPr>
          <a:xfrm>
            <a:off x="8329758" y="177522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 6001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388CD0-FF87-DB8F-C672-CAC73B428D75}"/>
              </a:ext>
            </a:extLst>
          </p:cNvPr>
          <p:cNvSpPr/>
          <p:nvPr/>
        </p:nvSpPr>
        <p:spPr>
          <a:xfrm>
            <a:off x="152400" y="3782351"/>
            <a:ext cx="2819400" cy="6398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E88B20-843D-B020-0B74-CCAA8B174B02}"/>
              </a:ext>
            </a:extLst>
          </p:cNvPr>
          <p:cNvSpPr/>
          <p:nvPr/>
        </p:nvSpPr>
        <p:spPr>
          <a:xfrm>
            <a:off x="145503" y="1360767"/>
            <a:ext cx="2826297" cy="305883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3B8C88-0D99-3986-7D15-F9CB7BDB139B}"/>
              </a:ext>
            </a:extLst>
          </p:cNvPr>
          <p:cNvSpPr txBox="1"/>
          <p:nvPr/>
        </p:nvSpPr>
        <p:spPr>
          <a:xfrm>
            <a:off x="3069113" y="391760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Header</a:t>
            </a:r>
          </a:p>
        </p:txBody>
      </p:sp>
      <p:pic>
        <p:nvPicPr>
          <p:cNvPr id="4100" name="Picture 4" descr="TCP Segment Format with Diagram - Electronics Post">
            <a:extLst>
              <a:ext uri="{FF2B5EF4-FFF2-40B4-BE49-F238E27FC236}">
                <a16:creationId xmlns:a16="http://schemas.microsoft.com/office/drawing/2014/main" id="{5397D87B-4D71-DDFA-6A37-605A5DBBB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4"/>
          <a:stretch/>
        </p:blipFill>
        <p:spPr bwMode="auto">
          <a:xfrm>
            <a:off x="5562600" y="2325852"/>
            <a:ext cx="6272318" cy="40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7E60F2-DDE0-ABA2-A383-0AC41ED87CEF}"/>
              </a:ext>
            </a:extLst>
          </p:cNvPr>
          <p:cNvGrpSpPr/>
          <p:nvPr/>
        </p:nvGrpSpPr>
        <p:grpSpPr>
          <a:xfrm>
            <a:off x="4516804" y="2348266"/>
            <a:ext cx="1170360" cy="3907080"/>
            <a:chOff x="4516804" y="2348266"/>
            <a:chExt cx="1170360" cy="39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65D98D3-8795-F13E-B3F5-A8661F9A8ECA}"/>
                    </a:ext>
                  </a:extLst>
                </p14:cNvPr>
                <p14:cNvContentPartPr/>
                <p14:nvPr/>
              </p14:nvContentPartPr>
              <p14:xfrm>
                <a:off x="4520764" y="2348266"/>
                <a:ext cx="1166400" cy="180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65D98D3-8795-F13E-B3F5-A8661F9A8E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1764" y="2339626"/>
                  <a:ext cx="1184040" cy="18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4515E1B-6849-F057-0EC3-0EA784A8D93A}"/>
                    </a:ext>
                  </a:extLst>
                </p14:cNvPr>
                <p14:cNvContentPartPr/>
                <p14:nvPr/>
              </p14:nvContentPartPr>
              <p14:xfrm>
                <a:off x="4516804" y="4163386"/>
                <a:ext cx="830880" cy="2091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4515E1B-6849-F057-0EC3-0EA784A8D9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08164" y="4154386"/>
                  <a:ext cx="848520" cy="21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CFBA76-3558-6B85-A0C9-F43F17687EB3}"/>
                  </a:ext>
                </a:extLst>
              </p14:cNvPr>
              <p14:cNvContentPartPr/>
              <p14:nvPr/>
            </p14:nvContentPartPr>
            <p14:xfrm>
              <a:off x="7974244" y="2454466"/>
              <a:ext cx="4320" cy="72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CFBA76-3558-6B85-A0C9-F43F17687EB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65604" y="2445826"/>
                <a:ext cx="21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459342-B231-84C0-3C1D-54E2CBD3056E}"/>
                  </a:ext>
                </a:extLst>
              </p14:cNvPr>
              <p14:cNvContentPartPr/>
              <p14:nvPr/>
            </p14:nvContentPartPr>
            <p14:xfrm>
              <a:off x="10615564" y="2460586"/>
              <a:ext cx="109800" cy="114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459342-B231-84C0-3C1D-54E2CBD3056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06564" y="2451586"/>
                <a:ext cx="1274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82D684-F6B5-5F2B-5258-688FA57D3873}"/>
                  </a:ext>
                </a:extLst>
              </p14:cNvPr>
              <p14:cNvContentPartPr/>
              <p14:nvPr/>
            </p14:nvContentPartPr>
            <p14:xfrm>
              <a:off x="9500644" y="2883946"/>
              <a:ext cx="92520" cy="114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82D684-F6B5-5F2B-5258-688FA57D38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92004" y="2875306"/>
                <a:ext cx="110160" cy="13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D7F59C08-8D11-94EC-529C-538FDBC8C95B}"/>
              </a:ext>
            </a:extLst>
          </p:cNvPr>
          <p:cNvGrpSpPr/>
          <p:nvPr/>
        </p:nvGrpSpPr>
        <p:grpSpPr>
          <a:xfrm>
            <a:off x="9802684" y="3272746"/>
            <a:ext cx="95040" cy="188280"/>
            <a:chOff x="9802684" y="3272746"/>
            <a:chExt cx="9504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5AA8B4-D7DF-1DDC-DE21-F2E7CA80F0F3}"/>
                    </a:ext>
                  </a:extLst>
                </p14:cNvPr>
                <p14:cNvContentPartPr/>
                <p14:nvPr/>
              </p14:nvContentPartPr>
              <p14:xfrm>
                <a:off x="9802684" y="3335386"/>
                <a:ext cx="79200" cy="4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5AA8B4-D7DF-1DDC-DE21-F2E7CA80F0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794044" y="3326746"/>
                  <a:ext cx="968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96A579-CB54-4EFD-BC50-2EAD64009400}"/>
                    </a:ext>
                  </a:extLst>
                </p14:cNvPr>
                <p14:cNvContentPartPr/>
                <p14:nvPr/>
              </p14:nvContentPartPr>
              <p14:xfrm>
                <a:off x="9897364" y="3272746"/>
                <a:ext cx="360" cy="18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96A579-CB54-4EFD-BC50-2EAD640094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88364" y="3264106"/>
                  <a:ext cx="18000" cy="20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4AA82E-D1C0-385C-0CD9-517922700D0A}"/>
                  </a:ext>
                </a:extLst>
              </p14:cNvPr>
              <p14:cNvContentPartPr/>
              <p14:nvPr/>
            </p14:nvContentPartPr>
            <p14:xfrm>
              <a:off x="7334524" y="3593866"/>
              <a:ext cx="1346760" cy="471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4AA82E-D1C0-385C-0CD9-517922700D0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25524" y="3585226"/>
                <a:ext cx="13644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2CBD9A4-613C-C85F-07F2-8202B4CEF440}"/>
                  </a:ext>
                </a:extLst>
              </p14:cNvPr>
              <p14:cNvContentPartPr/>
              <p14:nvPr/>
            </p14:nvContentPartPr>
            <p14:xfrm>
              <a:off x="8257564" y="4245826"/>
              <a:ext cx="101880" cy="123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2CBD9A4-613C-C85F-07F2-8202B4CEF4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248564" y="4237186"/>
                <a:ext cx="11952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0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5335</TotalTime>
  <Words>3796</Words>
  <Application>Microsoft Office PowerPoint</Application>
  <PresentationFormat>Widescreen</PresentationFormat>
  <Paragraphs>691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Courier New</vt:lpstr>
      <vt:lpstr>Verdana</vt:lpstr>
      <vt:lpstr>Wingdings</vt:lpstr>
      <vt:lpstr>Office Theme</vt:lpstr>
      <vt:lpstr>CSCI 476: Computer Security</vt:lpstr>
      <vt:lpstr>PowerPoint Presentation</vt:lpstr>
      <vt:lpstr>PowerPoint Presentation</vt:lpstr>
      <vt:lpstr>Router</vt:lpstr>
      <vt:lpstr>Router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There is a lot of stuff that gets added onto our data being send</vt:lpstr>
      <vt:lpstr>The Journey of a packet</vt:lpstr>
      <vt:lpstr>The Journey of a packet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Layer</vt:lpstr>
      <vt:lpstr>Application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43</cp:revision>
  <dcterms:created xsi:type="dcterms:W3CDTF">2022-08-21T16:55:59Z</dcterms:created>
  <dcterms:modified xsi:type="dcterms:W3CDTF">2022-11-01T22:03:24Z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